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8" r:id="rId5"/>
    <p:sldId id="269" r:id="rId6"/>
    <p:sldId id="265" r:id="rId7"/>
    <p:sldId id="267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14" autoAdjust="0"/>
    <p:restoredTop sz="94660"/>
  </p:normalViewPr>
  <p:slideViewPr>
    <p:cSldViewPr>
      <p:cViewPr varScale="1">
        <p:scale>
          <a:sx n="69" d="100"/>
          <a:sy n="69" d="100"/>
        </p:scale>
        <p:origin x="-13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4B7A2E-EBC3-4A4F-923C-C53C0758AD3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32C6F5-240F-421A-8F85-38547FA09715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SASSIE-web</a:t>
          </a:r>
          <a:endParaRPr lang="en-US" sz="1600" dirty="0"/>
        </a:p>
      </dgm:t>
    </dgm:pt>
    <dgm:pt modelId="{5E4A3C2F-BACF-43D4-9D10-E39B6D2A1FD7}" type="parTrans" cxnId="{B75425BD-0DE0-432D-BA1E-36648FC4B609}">
      <dgm:prSet/>
      <dgm:spPr/>
      <dgm:t>
        <a:bodyPr/>
        <a:lstStyle/>
        <a:p>
          <a:endParaRPr lang="en-US" sz="1100"/>
        </a:p>
      </dgm:t>
    </dgm:pt>
    <dgm:pt modelId="{CDCC0A04-B027-48AF-99FD-09C9707263F3}" type="sibTrans" cxnId="{B75425BD-0DE0-432D-BA1E-36648FC4B609}">
      <dgm:prSet/>
      <dgm:spPr/>
      <dgm:t>
        <a:bodyPr/>
        <a:lstStyle/>
        <a:p>
          <a:endParaRPr lang="en-US" sz="1100"/>
        </a:p>
      </dgm:t>
    </dgm:pt>
    <dgm:pt modelId="{C63B1A76-A9B4-4F6D-AA99-AEA557D4C6BD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Tools</a:t>
          </a:r>
          <a:endParaRPr lang="en-US" sz="1400" b="1" dirty="0">
            <a:solidFill>
              <a:schemeClr val="tx1"/>
            </a:solidFill>
          </a:endParaRPr>
        </a:p>
      </dgm:t>
    </dgm:pt>
    <dgm:pt modelId="{9D17939B-DDD8-49F0-94B7-6DA86F08881F}" type="parTrans" cxnId="{A4052075-6227-47ED-B19E-9BA26B193331}">
      <dgm:prSet custT="1"/>
      <dgm:spPr/>
      <dgm:t>
        <a:bodyPr/>
        <a:lstStyle/>
        <a:p>
          <a:endParaRPr lang="en-US" sz="1100"/>
        </a:p>
      </dgm:t>
    </dgm:pt>
    <dgm:pt modelId="{E78B4A4F-5A93-4202-A51B-156377753B3A}" type="sibTrans" cxnId="{A4052075-6227-47ED-B19E-9BA26B193331}">
      <dgm:prSet/>
      <dgm:spPr/>
      <dgm:t>
        <a:bodyPr/>
        <a:lstStyle/>
        <a:p>
          <a:endParaRPr lang="en-US" sz="1100"/>
        </a:p>
      </dgm:t>
    </dgm:pt>
    <dgm:pt modelId="{8117C3D4-62B2-42A2-8425-E9649295A91D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Contrast Calculator</a:t>
          </a:r>
          <a:endParaRPr lang="en-US" sz="1100" dirty="0">
            <a:solidFill>
              <a:schemeClr val="tx1"/>
            </a:solidFill>
          </a:endParaRPr>
        </a:p>
      </dgm:t>
    </dgm:pt>
    <dgm:pt modelId="{E23F0BF0-637D-4CA9-9702-ED294102289C}" type="parTrans" cxnId="{49C173CC-96AB-4FB0-8B3D-5FCE7BBDFFDA}">
      <dgm:prSet custT="1"/>
      <dgm:spPr/>
      <dgm:t>
        <a:bodyPr/>
        <a:lstStyle/>
        <a:p>
          <a:endParaRPr lang="en-US" sz="1100"/>
        </a:p>
      </dgm:t>
    </dgm:pt>
    <dgm:pt modelId="{4F732D1D-C9C2-410B-AC36-1906CEEC74D4}" type="sibTrans" cxnId="{49C173CC-96AB-4FB0-8B3D-5FCE7BBDFFDA}">
      <dgm:prSet/>
      <dgm:spPr/>
      <dgm:t>
        <a:bodyPr/>
        <a:lstStyle/>
        <a:p>
          <a:endParaRPr lang="en-US" sz="1100"/>
        </a:p>
      </dgm:t>
    </dgm:pt>
    <dgm:pt modelId="{4385B230-5070-4534-84F5-3CE21A832053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Align</a:t>
          </a:r>
          <a:endParaRPr lang="en-US" sz="1100" dirty="0">
            <a:solidFill>
              <a:schemeClr val="tx1"/>
            </a:solidFill>
          </a:endParaRPr>
        </a:p>
      </dgm:t>
    </dgm:pt>
    <dgm:pt modelId="{0D6DAE8B-DBD0-4E97-B778-0BBF1356875A}" type="parTrans" cxnId="{C9E1624F-EDE0-423F-8854-1F0208170321}">
      <dgm:prSet custT="1"/>
      <dgm:spPr/>
      <dgm:t>
        <a:bodyPr/>
        <a:lstStyle/>
        <a:p>
          <a:endParaRPr lang="en-US" sz="1100"/>
        </a:p>
      </dgm:t>
    </dgm:pt>
    <dgm:pt modelId="{197245B7-0F04-45BC-83FF-6179883C2319}" type="sibTrans" cxnId="{C9E1624F-EDE0-423F-8854-1F0208170321}">
      <dgm:prSet/>
      <dgm:spPr/>
      <dgm:t>
        <a:bodyPr/>
        <a:lstStyle/>
        <a:p>
          <a:endParaRPr lang="en-US" sz="1100"/>
        </a:p>
      </dgm:t>
    </dgm:pt>
    <dgm:pt modelId="{7180C60E-096E-4404-A504-D276F1B52EC8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Data Interpolation</a:t>
          </a:r>
          <a:endParaRPr lang="en-US" sz="1100" dirty="0">
            <a:solidFill>
              <a:schemeClr val="tx1"/>
            </a:solidFill>
          </a:endParaRPr>
        </a:p>
      </dgm:t>
    </dgm:pt>
    <dgm:pt modelId="{8C20C1A9-84A7-4EBF-B81F-59114B1A371A}" type="parTrans" cxnId="{B1E49AEC-6C72-4E9D-9339-61107EBD0EC8}">
      <dgm:prSet custT="1"/>
      <dgm:spPr/>
      <dgm:t>
        <a:bodyPr/>
        <a:lstStyle/>
        <a:p>
          <a:endParaRPr lang="en-US" sz="1100"/>
        </a:p>
      </dgm:t>
    </dgm:pt>
    <dgm:pt modelId="{D90DB551-6701-4E7B-BD9D-ED82C516E3C7}" type="sibTrans" cxnId="{B1E49AEC-6C72-4E9D-9339-61107EBD0EC8}">
      <dgm:prSet/>
      <dgm:spPr/>
      <dgm:t>
        <a:bodyPr/>
        <a:lstStyle/>
        <a:p>
          <a:endParaRPr lang="en-US" sz="1100"/>
        </a:p>
      </dgm:t>
    </dgm:pt>
    <dgm:pt modelId="{79EA1F2D-3A09-4FC0-AE34-5AF89E25CCCC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Extract Utilities</a:t>
          </a:r>
          <a:endParaRPr lang="en-US" sz="1100" dirty="0">
            <a:solidFill>
              <a:schemeClr val="tx1"/>
            </a:solidFill>
          </a:endParaRPr>
        </a:p>
      </dgm:t>
    </dgm:pt>
    <dgm:pt modelId="{DD64C24B-6CA6-453D-9526-6720217DCA9C}" type="parTrans" cxnId="{B0B69B3A-A363-43CA-9E28-0840F26D85B4}">
      <dgm:prSet custT="1"/>
      <dgm:spPr/>
      <dgm:t>
        <a:bodyPr/>
        <a:lstStyle/>
        <a:p>
          <a:endParaRPr lang="en-US" sz="1100"/>
        </a:p>
      </dgm:t>
    </dgm:pt>
    <dgm:pt modelId="{558D4C7F-B1AE-4B38-AF68-181DDEE8CDE8}" type="sibTrans" cxnId="{B0B69B3A-A363-43CA-9E28-0840F26D85B4}">
      <dgm:prSet/>
      <dgm:spPr/>
      <dgm:t>
        <a:bodyPr/>
        <a:lstStyle/>
        <a:p>
          <a:endParaRPr lang="en-US" sz="1100"/>
        </a:p>
      </dgm:t>
    </dgm:pt>
    <dgm:pt modelId="{6285D32D-B69C-4E25-BF85-7C5CE475BBFE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Merge Utilities</a:t>
          </a:r>
          <a:endParaRPr lang="en-US" sz="1100" dirty="0">
            <a:solidFill>
              <a:schemeClr val="tx1"/>
            </a:solidFill>
          </a:endParaRPr>
        </a:p>
      </dgm:t>
    </dgm:pt>
    <dgm:pt modelId="{8C707E98-6AF9-4496-A2FC-A3FD9A116F88}" type="parTrans" cxnId="{9F52680D-B047-4E91-9775-837881E55A9E}">
      <dgm:prSet custT="1"/>
      <dgm:spPr/>
      <dgm:t>
        <a:bodyPr/>
        <a:lstStyle/>
        <a:p>
          <a:endParaRPr lang="en-US" sz="1100"/>
        </a:p>
      </dgm:t>
    </dgm:pt>
    <dgm:pt modelId="{79F67EB0-1368-44D0-A9E1-3B8BF7D6B968}" type="sibTrans" cxnId="{9F52680D-B047-4E91-9775-837881E55A9E}">
      <dgm:prSet/>
      <dgm:spPr/>
      <dgm:t>
        <a:bodyPr/>
        <a:lstStyle/>
        <a:p>
          <a:endParaRPr lang="en-US" sz="1100"/>
        </a:p>
      </dgm:t>
    </dgm:pt>
    <dgm:pt modelId="{D5663534-7C41-4492-BB06-D985FFFEAAA3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Builds</a:t>
          </a:r>
          <a:endParaRPr lang="en-US" sz="1400" b="1" dirty="0">
            <a:solidFill>
              <a:schemeClr val="tx1"/>
            </a:solidFill>
          </a:endParaRPr>
        </a:p>
      </dgm:t>
    </dgm:pt>
    <dgm:pt modelId="{F79C7AAB-CBD3-4F9D-BE0E-0BFF92577D1B}" type="parTrans" cxnId="{2FD7A231-F850-4292-98F9-22097F24B0E5}">
      <dgm:prSet custT="1"/>
      <dgm:spPr/>
      <dgm:t>
        <a:bodyPr/>
        <a:lstStyle/>
        <a:p>
          <a:endParaRPr lang="en-US" sz="1100"/>
        </a:p>
      </dgm:t>
    </dgm:pt>
    <dgm:pt modelId="{2211663B-A290-473E-85C5-2603EF675815}" type="sibTrans" cxnId="{2FD7A231-F850-4292-98F9-22097F24B0E5}">
      <dgm:prSet/>
      <dgm:spPr/>
      <dgm:t>
        <a:bodyPr/>
        <a:lstStyle/>
        <a:p>
          <a:endParaRPr lang="en-US" sz="1100"/>
        </a:p>
      </dgm:t>
    </dgm:pt>
    <dgm:pt modelId="{4789CF98-AAE2-4746-96CE-7F587EB06F3E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PDB Scan</a:t>
          </a:r>
          <a:endParaRPr lang="en-US" sz="1100" dirty="0">
            <a:solidFill>
              <a:schemeClr val="tx1"/>
            </a:solidFill>
          </a:endParaRPr>
        </a:p>
      </dgm:t>
    </dgm:pt>
    <dgm:pt modelId="{4E051C90-0F1C-4865-BB08-600EC57076BD}" type="parTrans" cxnId="{38217B7F-6F57-431E-AFA1-DE322E42E983}">
      <dgm:prSet custT="1"/>
      <dgm:spPr/>
      <dgm:t>
        <a:bodyPr/>
        <a:lstStyle/>
        <a:p>
          <a:endParaRPr lang="en-US" sz="1100"/>
        </a:p>
      </dgm:t>
    </dgm:pt>
    <dgm:pt modelId="{FBD37E4A-4664-4B69-B407-A815534DB3AD}" type="sibTrans" cxnId="{38217B7F-6F57-431E-AFA1-DE322E42E983}">
      <dgm:prSet/>
      <dgm:spPr/>
      <dgm:t>
        <a:bodyPr/>
        <a:lstStyle/>
        <a:p>
          <a:endParaRPr lang="en-US" sz="1100"/>
        </a:p>
      </dgm:t>
    </dgm:pt>
    <dgm:pt modelId="{9B3B4075-C85F-4FE0-84CA-7AC85D8A6CC1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Interact</a:t>
          </a:r>
          <a:endParaRPr lang="en-US" sz="1400" b="1" dirty="0">
            <a:solidFill>
              <a:schemeClr val="tx1"/>
            </a:solidFill>
          </a:endParaRPr>
        </a:p>
      </dgm:t>
    </dgm:pt>
    <dgm:pt modelId="{17A4ACE9-F026-4306-A92C-0902D6DCB0D7}" type="parTrans" cxnId="{D09B7331-5050-4C30-BF3B-1C82623D56D0}">
      <dgm:prSet custT="1"/>
      <dgm:spPr/>
      <dgm:t>
        <a:bodyPr/>
        <a:lstStyle/>
        <a:p>
          <a:endParaRPr lang="en-US" sz="1100"/>
        </a:p>
      </dgm:t>
    </dgm:pt>
    <dgm:pt modelId="{B177284E-2923-4167-8DFE-E61ACCE77037}" type="sibTrans" cxnId="{D09B7331-5050-4C30-BF3B-1C82623D56D0}">
      <dgm:prSet/>
      <dgm:spPr/>
      <dgm:t>
        <a:bodyPr/>
        <a:lstStyle/>
        <a:p>
          <a:endParaRPr lang="en-US" sz="1100"/>
        </a:p>
      </dgm:t>
    </dgm:pt>
    <dgm:pt modelId="{66E04D99-AEDA-44D2-946B-B5A5C4940CEC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Molecular Viewer</a:t>
          </a:r>
          <a:endParaRPr lang="en-US" sz="1100" dirty="0">
            <a:solidFill>
              <a:schemeClr val="tx1"/>
            </a:solidFill>
          </a:endParaRPr>
        </a:p>
      </dgm:t>
    </dgm:pt>
    <dgm:pt modelId="{74D149E7-42D5-4459-89DC-D916106FEBAF}" type="parTrans" cxnId="{19862872-261F-40AC-A2FA-6F72D753E1FC}">
      <dgm:prSet custT="1"/>
      <dgm:spPr/>
      <dgm:t>
        <a:bodyPr/>
        <a:lstStyle/>
        <a:p>
          <a:endParaRPr lang="en-US" sz="1100"/>
        </a:p>
      </dgm:t>
    </dgm:pt>
    <dgm:pt modelId="{A9C66C42-8A04-4EC3-9B14-4D1730116C49}" type="sibTrans" cxnId="{19862872-261F-40AC-A2FA-6F72D753E1FC}">
      <dgm:prSet/>
      <dgm:spPr/>
      <dgm:t>
        <a:bodyPr/>
        <a:lstStyle/>
        <a:p>
          <a:endParaRPr lang="en-US" sz="1100"/>
        </a:p>
      </dgm:t>
    </dgm:pt>
    <dgm:pt modelId="{AD71EA8B-1C62-4163-A804-7402F9BCA0CE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Simulate</a:t>
          </a:r>
        </a:p>
      </dgm:t>
    </dgm:pt>
    <dgm:pt modelId="{F34C5C3F-03B3-4EC6-9ADC-8636A6FB85CA}" type="parTrans" cxnId="{4BB88EFE-9F1E-4731-B8E2-234A2C973CDB}">
      <dgm:prSet custT="1"/>
      <dgm:spPr/>
      <dgm:t>
        <a:bodyPr/>
        <a:lstStyle/>
        <a:p>
          <a:endParaRPr lang="en-US" sz="1100"/>
        </a:p>
      </dgm:t>
    </dgm:pt>
    <dgm:pt modelId="{D1935264-A993-419D-AF6F-CD6DDA2B6F8D}" type="sibTrans" cxnId="{4BB88EFE-9F1E-4731-B8E2-234A2C973CDB}">
      <dgm:prSet/>
      <dgm:spPr/>
      <dgm:t>
        <a:bodyPr/>
        <a:lstStyle/>
        <a:p>
          <a:endParaRPr lang="en-US" sz="1100"/>
        </a:p>
      </dgm:t>
    </dgm:pt>
    <dgm:pt modelId="{5A9127F1-44AC-44D5-AFF1-DB35DBC39E7B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Monomer Monte Carlo</a:t>
          </a:r>
        </a:p>
      </dgm:t>
    </dgm:pt>
    <dgm:pt modelId="{131310E2-557E-4934-BF0B-B809EDC0435F}" type="parTrans" cxnId="{1B1760C3-27ED-4081-A9B9-F9611BAC7E19}">
      <dgm:prSet custT="1"/>
      <dgm:spPr/>
      <dgm:t>
        <a:bodyPr/>
        <a:lstStyle/>
        <a:p>
          <a:endParaRPr lang="en-US" sz="1100"/>
        </a:p>
      </dgm:t>
    </dgm:pt>
    <dgm:pt modelId="{3FB13B75-FE21-40DD-BB20-FE76D7EFD07D}" type="sibTrans" cxnId="{1B1760C3-27ED-4081-A9B9-F9611BAC7E19}">
      <dgm:prSet/>
      <dgm:spPr/>
      <dgm:t>
        <a:bodyPr/>
        <a:lstStyle/>
        <a:p>
          <a:endParaRPr lang="en-US" sz="1100"/>
        </a:p>
      </dgm:t>
    </dgm:pt>
    <dgm:pt modelId="{9E5616BA-B6E7-4D66-BB31-97FF85DC5402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Complex Monte Carlo</a:t>
          </a:r>
        </a:p>
      </dgm:t>
    </dgm:pt>
    <dgm:pt modelId="{D16859CF-282D-41FC-8EED-BDBB0535390F}" type="parTrans" cxnId="{586E2FDE-D603-4416-8528-93F66C16E82C}">
      <dgm:prSet custT="1"/>
      <dgm:spPr/>
      <dgm:t>
        <a:bodyPr/>
        <a:lstStyle/>
        <a:p>
          <a:endParaRPr lang="en-US" sz="1100"/>
        </a:p>
      </dgm:t>
    </dgm:pt>
    <dgm:pt modelId="{D2FE1273-52FE-4F16-91E9-6E08032D0574}" type="sibTrans" cxnId="{586E2FDE-D603-4416-8528-93F66C16E82C}">
      <dgm:prSet/>
      <dgm:spPr/>
      <dgm:t>
        <a:bodyPr/>
        <a:lstStyle/>
        <a:p>
          <a:endParaRPr lang="en-US" sz="1100"/>
        </a:p>
      </dgm:t>
    </dgm:pt>
    <dgm:pt modelId="{602A350E-EAA4-4AA7-B799-3FFD44FF9D64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Energy Minimization</a:t>
          </a:r>
        </a:p>
      </dgm:t>
    </dgm:pt>
    <dgm:pt modelId="{4A5BBC76-D58C-4CF8-A9EC-FA7364CC12A8}" type="parTrans" cxnId="{822448A8-20CB-451B-92C5-CE2810E33FDD}">
      <dgm:prSet custT="1"/>
      <dgm:spPr/>
      <dgm:t>
        <a:bodyPr/>
        <a:lstStyle/>
        <a:p>
          <a:endParaRPr lang="en-US" sz="1100"/>
        </a:p>
      </dgm:t>
    </dgm:pt>
    <dgm:pt modelId="{7B249C46-0D96-49A5-B78F-DA52BAC99065}" type="sibTrans" cxnId="{822448A8-20CB-451B-92C5-CE2810E33FDD}">
      <dgm:prSet/>
      <dgm:spPr/>
      <dgm:t>
        <a:bodyPr/>
        <a:lstStyle/>
        <a:p>
          <a:endParaRPr lang="en-US" sz="1100"/>
        </a:p>
      </dgm:t>
    </dgm:pt>
    <dgm:pt modelId="{D723E9FF-C744-4BF9-96EE-51A438D0B7BC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Torsion Angle MD</a:t>
          </a:r>
        </a:p>
      </dgm:t>
    </dgm:pt>
    <dgm:pt modelId="{C87FB002-08EA-456F-8514-1E94FC0B27D9}" type="parTrans" cxnId="{9D8642AC-F3BA-46A3-8876-3729F4707667}">
      <dgm:prSet custT="1"/>
      <dgm:spPr/>
      <dgm:t>
        <a:bodyPr/>
        <a:lstStyle/>
        <a:p>
          <a:endParaRPr lang="en-US" sz="1100"/>
        </a:p>
      </dgm:t>
    </dgm:pt>
    <dgm:pt modelId="{0C6E0B6F-6248-4967-BD4B-66D8F172CD13}" type="sibTrans" cxnId="{9D8642AC-F3BA-46A3-8876-3729F4707667}">
      <dgm:prSet/>
      <dgm:spPr/>
      <dgm:t>
        <a:bodyPr/>
        <a:lstStyle/>
        <a:p>
          <a:endParaRPr lang="en-US" sz="1100"/>
        </a:p>
      </dgm:t>
    </dgm:pt>
    <dgm:pt modelId="{68CC9ED7-49A6-4921-A6E1-A9FA596D9265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Two-Body Grid</a:t>
          </a:r>
        </a:p>
      </dgm:t>
    </dgm:pt>
    <dgm:pt modelId="{9AFF8EA3-527B-4D7A-B9D3-3D2D2FB92927}" type="parTrans" cxnId="{3FCBC452-DBFA-42C2-9EBD-83B254674785}">
      <dgm:prSet custT="1"/>
      <dgm:spPr/>
      <dgm:t>
        <a:bodyPr/>
        <a:lstStyle/>
        <a:p>
          <a:endParaRPr lang="en-US" sz="1100"/>
        </a:p>
      </dgm:t>
    </dgm:pt>
    <dgm:pt modelId="{BD57A7A0-B8F0-40EA-81B0-88681DA35964}" type="sibTrans" cxnId="{3FCBC452-DBFA-42C2-9EBD-83B254674785}">
      <dgm:prSet/>
      <dgm:spPr/>
      <dgm:t>
        <a:bodyPr/>
        <a:lstStyle/>
        <a:p>
          <a:endParaRPr lang="en-US" sz="1100"/>
        </a:p>
      </dgm:t>
    </dgm:pt>
    <dgm:pt modelId="{B808099B-F3EF-4006-B9E5-EAEA3162D381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Calculate</a:t>
          </a:r>
        </a:p>
      </dgm:t>
    </dgm:pt>
    <dgm:pt modelId="{84AB0328-181B-4887-9774-27F4E5329636}" type="parTrans" cxnId="{7179EEB0-D51A-4779-B38A-8A045DEAB1F2}">
      <dgm:prSet custT="1"/>
      <dgm:spPr/>
      <dgm:t>
        <a:bodyPr/>
        <a:lstStyle/>
        <a:p>
          <a:endParaRPr lang="en-US" sz="1100"/>
        </a:p>
      </dgm:t>
    </dgm:pt>
    <dgm:pt modelId="{607711BB-EF1F-4BDD-8997-3DBDC2425CBA}" type="sibTrans" cxnId="{7179EEB0-D51A-4779-B38A-8A045DEAB1F2}">
      <dgm:prSet/>
      <dgm:spPr/>
      <dgm:t>
        <a:bodyPr/>
        <a:lstStyle/>
        <a:p>
          <a:endParaRPr lang="en-US" sz="1100"/>
        </a:p>
      </dgm:t>
    </dgm:pt>
    <dgm:pt modelId="{79C85C97-EECC-488C-8989-FE6AEF851C67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err="1" smtClean="0">
              <a:solidFill>
                <a:schemeClr val="tx1"/>
              </a:solidFill>
            </a:rPr>
            <a:t>Crysol</a:t>
          </a:r>
          <a:endParaRPr lang="en-US" sz="1100" dirty="0" smtClean="0">
            <a:solidFill>
              <a:schemeClr val="tx1"/>
            </a:solidFill>
          </a:endParaRPr>
        </a:p>
      </dgm:t>
    </dgm:pt>
    <dgm:pt modelId="{F0EE4B98-585D-492A-8A9F-0108E23076EA}" type="parTrans" cxnId="{F1AEBD5D-5A17-4969-9ADB-89B9422C1551}">
      <dgm:prSet custT="1"/>
      <dgm:spPr/>
      <dgm:t>
        <a:bodyPr/>
        <a:lstStyle/>
        <a:p>
          <a:endParaRPr lang="en-US" sz="1100"/>
        </a:p>
      </dgm:t>
    </dgm:pt>
    <dgm:pt modelId="{8B5F6D31-3524-4BFF-8331-CA9F6AC0982C}" type="sibTrans" cxnId="{F1AEBD5D-5A17-4969-9ADB-89B9422C1551}">
      <dgm:prSet/>
      <dgm:spPr/>
      <dgm:t>
        <a:bodyPr/>
        <a:lstStyle/>
        <a:p>
          <a:endParaRPr lang="en-US" sz="1100"/>
        </a:p>
      </dgm:t>
    </dgm:pt>
    <dgm:pt modelId="{0E0950E6-795D-4C5D-935D-B101C45483E8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SCT Calculate</a:t>
          </a:r>
        </a:p>
      </dgm:t>
    </dgm:pt>
    <dgm:pt modelId="{91DD29BC-3458-41CC-9866-323F74CC9DB0}" type="parTrans" cxnId="{1391574D-A775-4AC7-B43A-410E9B49E65C}">
      <dgm:prSet custT="1"/>
      <dgm:spPr/>
      <dgm:t>
        <a:bodyPr/>
        <a:lstStyle/>
        <a:p>
          <a:endParaRPr lang="en-US" sz="1100"/>
        </a:p>
      </dgm:t>
    </dgm:pt>
    <dgm:pt modelId="{1BB9501E-3700-47A1-8069-C93EB311BE3E}" type="sibTrans" cxnId="{1391574D-A775-4AC7-B43A-410E9B49E65C}">
      <dgm:prSet/>
      <dgm:spPr/>
      <dgm:t>
        <a:bodyPr/>
        <a:lstStyle/>
        <a:p>
          <a:endParaRPr lang="en-US" sz="1100"/>
        </a:p>
      </dgm:t>
    </dgm:pt>
    <dgm:pt modelId="{0BB2ECF2-4FC8-4686-9843-F3649E92113E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SCT Optimize</a:t>
          </a:r>
        </a:p>
      </dgm:t>
    </dgm:pt>
    <dgm:pt modelId="{373BBB5F-A399-4934-90EA-0943CE6CA68F}" type="parTrans" cxnId="{AD2A53E1-12AD-437D-ABEE-0B93F35613E6}">
      <dgm:prSet custT="1"/>
      <dgm:spPr/>
      <dgm:t>
        <a:bodyPr/>
        <a:lstStyle/>
        <a:p>
          <a:endParaRPr lang="en-US" sz="1100"/>
        </a:p>
      </dgm:t>
    </dgm:pt>
    <dgm:pt modelId="{249AEE90-7714-4AA4-9579-25BA1DFCE5B9}" type="sibTrans" cxnId="{AD2A53E1-12AD-437D-ABEE-0B93F35613E6}">
      <dgm:prSet/>
      <dgm:spPr/>
      <dgm:t>
        <a:bodyPr/>
        <a:lstStyle/>
        <a:p>
          <a:endParaRPr lang="en-US" sz="1100"/>
        </a:p>
      </dgm:t>
    </dgm:pt>
    <dgm:pt modelId="{BB2DDAB2-5343-4138-9251-832E8AC58FC2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SLD MOL</a:t>
          </a:r>
        </a:p>
      </dgm:t>
    </dgm:pt>
    <dgm:pt modelId="{ECFB8023-1DFE-4688-8CCF-D3D7F36580FA}" type="parTrans" cxnId="{AE5A0FB2-A40D-4B2A-A8EF-6E7688E826EC}">
      <dgm:prSet custT="1"/>
      <dgm:spPr/>
      <dgm:t>
        <a:bodyPr/>
        <a:lstStyle/>
        <a:p>
          <a:endParaRPr lang="en-US" sz="1100"/>
        </a:p>
      </dgm:t>
    </dgm:pt>
    <dgm:pt modelId="{9CE3D8AE-AD09-4339-A79A-96FD7C7D3DD5}" type="sibTrans" cxnId="{AE5A0FB2-A40D-4B2A-A8EF-6E7688E826EC}">
      <dgm:prSet/>
      <dgm:spPr/>
      <dgm:t>
        <a:bodyPr/>
        <a:lstStyle/>
        <a:p>
          <a:endParaRPr lang="en-US" sz="1100"/>
        </a:p>
      </dgm:t>
    </dgm:pt>
    <dgm:pt modelId="{A12041A1-B680-4CC9-B500-5B6C7DAB1FA0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EM to SANS</a:t>
          </a:r>
        </a:p>
      </dgm:t>
    </dgm:pt>
    <dgm:pt modelId="{C5448708-D233-4B78-A150-AB14CFA746B5}" type="parTrans" cxnId="{4DF3AF5D-633A-4175-A65E-CBE501A12BF2}">
      <dgm:prSet custT="1"/>
      <dgm:spPr/>
      <dgm:t>
        <a:bodyPr/>
        <a:lstStyle/>
        <a:p>
          <a:endParaRPr lang="en-US" sz="1100"/>
        </a:p>
      </dgm:t>
    </dgm:pt>
    <dgm:pt modelId="{C8EDA5FE-F3B1-4583-834D-422CF3C3071A}" type="sibTrans" cxnId="{4DF3AF5D-633A-4175-A65E-CBE501A12BF2}">
      <dgm:prSet/>
      <dgm:spPr/>
      <dgm:t>
        <a:bodyPr/>
        <a:lstStyle/>
        <a:p>
          <a:endParaRPr lang="en-US" sz="1100"/>
        </a:p>
      </dgm:t>
    </dgm:pt>
    <dgm:pt modelId="{805799AF-CC21-4F3D-A286-B0195A91ED51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Analysis</a:t>
          </a:r>
        </a:p>
      </dgm:t>
    </dgm:pt>
    <dgm:pt modelId="{73CCB361-296A-46F4-A9A3-9873594400C4}" type="parTrans" cxnId="{4F7FD5C7-0858-453C-A398-646E36E79AD3}">
      <dgm:prSet custT="1"/>
      <dgm:spPr/>
      <dgm:t>
        <a:bodyPr/>
        <a:lstStyle/>
        <a:p>
          <a:endParaRPr lang="en-US" sz="1100"/>
        </a:p>
      </dgm:t>
    </dgm:pt>
    <dgm:pt modelId="{DC57B82D-A276-4880-ADC8-728DA003B178}" type="sibTrans" cxnId="{4F7FD5C7-0858-453C-A398-646E36E79AD3}">
      <dgm:prSet/>
      <dgm:spPr/>
      <dgm:t>
        <a:bodyPr/>
        <a:lstStyle/>
        <a:p>
          <a:endParaRPr lang="en-US" sz="1100"/>
        </a:p>
      </dgm:t>
    </dgm:pt>
    <dgm:pt modelId="{59409561-81F8-43BA-8E9F-AF43F57697C2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Chi-Square Filter</a:t>
          </a:r>
        </a:p>
      </dgm:t>
    </dgm:pt>
    <dgm:pt modelId="{D42A85A9-F0C3-4D47-A2D0-0BE5A66C5A0E}" type="parTrans" cxnId="{615A6540-DD9A-4C56-908C-E224CEFA4600}">
      <dgm:prSet custT="1"/>
      <dgm:spPr/>
      <dgm:t>
        <a:bodyPr/>
        <a:lstStyle/>
        <a:p>
          <a:endParaRPr lang="en-US" sz="1100"/>
        </a:p>
      </dgm:t>
    </dgm:pt>
    <dgm:pt modelId="{7F132B78-502B-4525-904F-3F8BE8BC362F}" type="sibTrans" cxnId="{615A6540-DD9A-4C56-908C-E224CEFA4600}">
      <dgm:prSet/>
      <dgm:spPr/>
      <dgm:t>
        <a:bodyPr/>
        <a:lstStyle/>
        <a:p>
          <a:endParaRPr lang="en-US" sz="1100"/>
        </a:p>
      </dgm:t>
    </dgm:pt>
    <dgm:pt modelId="{A1D964BC-699A-42AC-B040-8A2BE40AF707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SCT Analysis</a:t>
          </a:r>
        </a:p>
      </dgm:t>
    </dgm:pt>
    <dgm:pt modelId="{60D59035-F260-4E89-A34A-9E3D0FB9C9A7}" type="parTrans" cxnId="{2494E3F0-9C48-4FC7-B663-C696BB383B46}">
      <dgm:prSet custT="1"/>
      <dgm:spPr/>
      <dgm:t>
        <a:bodyPr/>
        <a:lstStyle/>
        <a:p>
          <a:endParaRPr lang="en-US" sz="1100"/>
        </a:p>
      </dgm:t>
    </dgm:pt>
    <dgm:pt modelId="{48D71909-AC04-4950-AC8D-76B820ABEB18}" type="sibTrans" cxnId="{2494E3F0-9C48-4FC7-B663-C696BB383B46}">
      <dgm:prSet/>
      <dgm:spPr/>
      <dgm:t>
        <a:bodyPr/>
        <a:lstStyle/>
        <a:p>
          <a:endParaRPr lang="en-US" sz="1100"/>
        </a:p>
      </dgm:t>
    </dgm:pt>
    <dgm:pt modelId="{FF03E9E5-7B87-4798-BB32-4B642C7166B3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Density Plot</a:t>
          </a:r>
        </a:p>
      </dgm:t>
    </dgm:pt>
    <dgm:pt modelId="{0058A5C2-4E09-4BC9-A560-C3994EFACE31}" type="parTrans" cxnId="{CD3B40BA-D568-4667-91E0-EE54F980337B}">
      <dgm:prSet custT="1"/>
      <dgm:spPr/>
      <dgm:t>
        <a:bodyPr/>
        <a:lstStyle/>
        <a:p>
          <a:endParaRPr lang="en-US" sz="1100"/>
        </a:p>
      </dgm:t>
    </dgm:pt>
    <dgm:pt modelId="{8DC3EFFB-4188-475B-AB4B-D090DE54ACA8}" type="sibTrans" cxnId="{CD3B40BA-D568-4667-91E0-EE54F980337B}">
      <dgm:prSet/>
      <dgm:spPr/>
      <dgm:t>
        <a:bodyPr/>
        <a:lstStyle/>
        <a:p>
          <a:endParaRPr lang="en-US" sz="1100"/>
        </a:p>
      </dgm:t>
    </dgm:pt>
    <dgm:pt modelId="{E9FBAB3E-CF3C-44E9-A71D-0EDE0A60E916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APBS</a:t>
          </a:r>
        </a:p>
      </dgm:t>
    </dgm:pt>
    <dgm:pt modelId="{EBD9934C-9449-4BAA-8373-0CCBEBAADC96}" type="parTrans" cxnId="{89BEDE1A-B71C-43D1-8336-ED2D46ECEDBE}">
      <dgm:prSet custT="1"/>
      <dgm:spPr/>
      <dgm:t>
        <a:bodyPr/>
        <a:lstStyle/>
        <a:p>
          <a:endParaRPr lang="en-US" sz="1100"/>
        </a:p>
      </dgm:t>
    </dgm:pt>
    <dgm:pt modelId="{0D356610-CB3F-4AFB-95EE-E9B47D02A4CC}" type="sibTrans" cxnId="{89BEDE1A-B71C-43D1-8336-ED2D46ECEDBE}">
      <dgm:prSet/>
      <dgm:spPr/>
      <dgm:t>
        <a:bodyPr/>
        <a:lstStyle/>
        <a:p>
          <a:endParaRPr lang="en-US" sz="1100"/>
        </a:p>
      </dgm:t>
    </dgm:pt>
    <dgm:pt modelId="{5FED004B-3A0D-45A3-886B-4F4EE11E6C56}" type="pres">
      <dgm:prSet presAssocID="{414B7A2E-EBC3-4A4F-923C-C53C0758AD3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DA7C10-9813-4B6C-91F9-76B79171E44B}" type="pres">
      <dgm:prSet presAssocID="{1E32C6F5-240F-421A-8F85-38547FA09715}" presName="root1" presStyleCnt="0"/>
      <dgm:spPr/>
    </dgm:pt>
    <dgm:pt modelId="{C2E18914-81C1-47D7-91B0-3DEB6928B728}" type="pres">
      <dgm:prSet presAssocID="{1E32C6F5-240F-421A-8F85-38547FA09715}" presName="LevelOneTextNode" presStyleLbl="node0" presStyleIdx="0" presStyleCnt="1" custScaleX="176598" custScaleY="144314" custLinFactX="-186091" custLinFactNeighborX="-200000" custLinFactNeighborY="-289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E93ED9-A73E-40F1-8874-4D9A5210EBF6}" type="pres">
      <dgm:prSet presAssocID="{1E32C6F5-240F-421A-8F85-38547FA09715}" presName="level2hierChild" presStyleCnt="0"/>
      <dgm:spPr/>
    </dgm:pt>
    <dgm:pt modelId="{DB153663-63AA-461E-980F-6F57DC57A7F0}" type="pres">
      <dgm:prSet presAssocID="{9D17939B-DDD8-49F0-94B7-6DA86F08881F}" presName="conn2-1" presStyleLbl="parChTrans1D2" presStyleIdx="0" presStyleCnt="6"/>
      <dgm:spPr/>
      <dgm:t>
        <a:bodyPr/>
        <a:lstStyle/>
        <a:p>
          <a:endParaRPr lang="en-US"/>
        </a:p>
      </dgm:t>
    </dgm:pt>
    <dgm:pt modelId="{9545D9ED-E7EB-4F76-A70B-CFA93FECA322}" type="pres">
      <dgm:prSet presAssocID="{9D17939B-DDD8-49F0-94B7-6DA86F08881F}" presName="connTx" presStyleLbl="parChTrans1D2" presStyleIdx="0" presStyleCnt="6"/>
      <dgm:spPr/>
      <dgm:t>
        <a:bodyPr/>
        <a:lstStyle/>
        <a:p>
          <a:endParaRPr lang="en-US"/>
        </a:p>
      </dgm:t>
    </dgm:pt>
    <dgm:pt modelId="{15B4E42F-2C97-46A5-9CDE-2D756224CF20}" type="pres">
      <dgm:prSet presAssocID="{C63B1A76-A9B4-4F6D-AA99-AEA557D4C6BD}" presName="root2" presStyleCnt="0"/>
      <dgm:spPr/>
    </dgm:pt>
    <dgm:pt modelId="{263D1988-1D3A-4D8F-896E-D89CB799E446}" type="pres">
      <dgm:prSet presAssocID="{C63B1A76-A9B4-4F6D-AA99-AEA557D4C6BD}" presName="LevelTwoTextNode" presStyleLbl="node2" presStyleIdx="0" presStyleCnt="6" custScaleX="165082" custScaleY="125326" custLinFactX="-100000" custLinFactNeighborX="-102379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8B40C8-2EB0-49E5-A219-1D6744DFCCC0}" type="pres">
      <dgm:prSet presAssocID="{C63B1A76-A9B4-4F6D-AA99-AEA557D4C6BD}" presName="level3hierChild" presStyleCnt="0"/>
      <dgm:spPr/>
    </dgm:pt>
    <dgm:pt modelId="{F3AF67FE-AB5F-481A-84AE-BA356ABDA707}" type="pres">
      <dgm:prSet presAssocID="{E23F0BF0-637D-4CA9-9702-ED294102289C}" presName="conn2-1" presStyleLbl="parChTrans1D3" presStyleIdx="0" presStyleCnt="21"/>
      <dgm:spPr/>
      <dgm:t>
        <a:bodyPr/>
        <a:lstStyle/>
        <a:p>
          <a:endParaRPr lang="en-US"/>
        </a:p>
      </dgm:t>
    </dgm:pt>
    <dgm:pt modelId="{937D89C4-A708-49EA-B944-45D291EF322F}" type="pres">
      <dgm:prSet presAssocID="{E23F0BF0-637D-4CA9-9702-ED294102289C}" presName="connTx" presStyleLbl="parChTrans1D3" presStyleIdx="0" presStyleCnt="21"/>
      <dgm:spPr/>
      <dgm:t>
        <a:bodyPr/>
        <a:lstStyle/>
        <a:p>
          <a:endParaRPr lang="en-US"/>
        </a:p>
      </dgm:t>
    </dgm:pt>
    <dgm:pt modelId="{705808EC-C03E-45D3-8B2A-88BFABF74608}" type="pres">
      <dgm:prSet presAssocID="{8117C3D4-62B2-42A2-8425-E9649295A91D}" presName="root2" presStyleCnt="0"/>
      <dgm:spPr/>
    </dgm:pt>
    <dgm:pt modelId="{A56190AA-4B38-41E3-A360-9A5FE4207B53}" type="pres">
      <dgm:prSet presAssocID="{8117C3D4-62B2-42A2-8425-E9649295A91D}" presName="LevelTwoTextNode" presStyleLbl="node3" presStyleIdx="0" presStyleCnt="21" custScaleX="192844" custScaleY="55048" custLinFactX="-97915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51610E-1B80-409B-8CC0-E1F28CC412A2}" type="pres">
      <dgm:prSet presAssocID="{8117C3D4-62B2-42A2-8425-E9649295A91D}" presName="level3hierChild" presStyleCnt="0"/>
      <dgm:spPr/>
    </dgm:pt>
    <dgm:pt modelId="{CEA70FFA-DDB1-406F-B33E-4F83D4EFFE68}" type="pres">
      <dgm:prSet presAssocID="{0D6DAE8B-DBD0-4E97-B778-0BBF1356875A}" presName="conn2-1" presStyleLbl="parChTrans1D3" presStyleIdx="1" presStyleCnt="21"/>
      <dgm:spPr/>
      <dgm:t>
        <a:bodyPr/>
        <a:lstStyle/>
        <a:p>
          <a:endParaRPr lang="en-US"/>
        </a:p>
      </dgm:t>
    </dgm:pt>
    <dgm:pt modelId="{DC61B192-FCEA-453C-AAC6-5C893AC36E28}" type="pres">
      <dgm:prSet presAssocID="{0D6DAE8B-DBD0-4E97-B778-0BBF1356875A}" presName="connTx" presStyleLbl="parChTrans1D3" presStyleIdx="1" presStyleCnt="21"/>
      <dgm:spPr/>
      <dgm:t>
        <a:bodyPr/>
        <a:lstStyle/>
        <a:p>
          <a:endParaRPr lang="en-US"/>
        </a:p>
      </dgm:t>
    </dgm:pt>
    <dgm:pt modelId="{97156206-2C61-4EC9-BCB0-EEBF8638940D}" type="pres">
      <dgm:prSet presAssocID="{4385B230-5070-4534-84F5-3CE21A832053}" presName="root2" presStyleCnt="0"/>
      <dgm:spPr/>
    </dgm:pt>
    <dgm:pt modelId="{4FA8A8F3-B0D2-498C-AC5D-F63AACAFCC51}" type="pres">
      <dgm:prSet presAssocID="{4385B230-5070-4534-84F5-3CE21A832053}" presName="LevelTwoTextNode" presStyleLbl="node3" presStyleIdx="1" presStyleCnt="21" custScaleX="192844" custScaleY="55048" custLinFactX="-97915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206EDE-951F-40F0-AAE5-930FE4EE03EE}" type="pres">
      <dgm:prSet presAssocID="{4385B230-5070-4534-84F5-3CE21A832053}" presName="level3hierChild" presStyleCnt="0"/>
      <dgm:spPr/>
    </dgm:pt>
    <dgm:pt modelId="{01657F94-23AC-46D0-8D7E-07D906799E8D}" type="pres">
      <dgm:prSet presAssocID="{8C20C1A9-84A7-4EBF-B81F-59114B1A371A}" presName="conn2-1" presStyleLbl="parChTrans1D3" presStyleIdx="2" presStyleCnt="21"/>
      <dgm:spPr/>
      <dgm:t>
        <a:bodyPr/>
        <a:lstStyle/>
        <a:p>
          <a:endParaRPr lang="en-US"/>
        </a:p>
      </dgm:t>
    </dgm:pt>
    <dgm:pt modelId="{D4DF52A4-D9AC-45C0-90D5-93D350669746}" type="pres">
      <dgm:prSet presAssocID="{8C20C1A9-84A7-4EBF-B81F-59114B1A371A}" presName="connTx" presStyleLbl="parChTrans1D3" presStyleIdx="2" presStyleCnt="21"/>
      <dgm:spPr/>
      <dgm:t>
        <a:bodyPr/>
        <a:lstStyle/>
        <a:p>
          <a:endParaRPr lang="en-US"/>
        </a:p>
      </dgm:t>
    </dgm:pt>
    <dgm:pt modelId="{1291816A-65A6-4817-89A1-EFB194F0BDB0}" type="pres">
      <dgm:prSet presAssocID="{7180C60E-096E-4404-A504-D276F1B52EC8}" presName="root2" presStyleCnt="0"/>
      <dgm:spPr/>
    </dgm:pt>
    <dgm:pt modelId="{DD01EF0B-7F0F-4AF5-A49E-4018A39D30FA}" type="pres">
      <dgm:prSet presAssocID="{7180C60E-096E-4404-A504-D276F1B52EC8}" presName="LevelTwoTextNode" presStyleLbl="node3" presStyleIdx="2" presStyleCnt="21" custScaleX="192844" custScaleY="55048" custLinFactX="-97915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8176E2-C584-4B7B-AE0E-030D868A0434}" type="pres">
      <dgm:prSet presAssocID="{7180C60E-096E-4404-A504-D276F1B52EC8}" presName="level3hierChild" presStyleCnt="0"/>
      <dgm:spPr/>
    </dgm:pt>
    <dgm:pt modelId="{67F93F44-DFB5-4E3E-BC4F-53747E64F544}" type="pres">
      <dgm:prSet presAssocID="{DD64C24B-6CA6-453D-9526-6720217DCA9C}" presName="conn2-1" presStyleLbl="parChTrans1D3" presStyleIdx="3" presStyleCnt="21"/>
      <dgm:spPr/>
      <dgm:t>
        <a:bodyPr/>
        <a:lstStyle/>
        <a:p>
          <a:endParaRPr lang="en-US"/>
        </a:p>
      </dgm:t>
    </dgm:pt>
    <dgm:pt modelId="{1E26FB71-2EBE-485C-B9F9-A98F27D28496}" type="pres">
      <dgm:prSet presAssocID="{DD64C24B-6CA6-453D-9526-6720217DCA9C}" presName="connTx" presStyleLbl="parChTrans1D3" presStyleIdx="3" presStyleCnt="21"/>
      <dgm:spPr/>
      <dgm:t>
        <a:bodyPr/>
        <a:lstStyle/>
        <a:p>
          <a:endParaRPr lang="en-US"/>
        </a:p>
      </dgm:t>
    </dgm:pt>
    <dgm:pt modelId="{D2E9890F-949D-4FB0-8CB8-0AF0C4D47F06}" type="pres">
      <dgm:prSet presAssocID="{79EA1F2D-3A09-4FC0-AE34-5AF89E25CCCC}" presName="root2" presStyleCnt="0"/>
      <dgm:spPr/>
    </dgm:pt>
    <dgm:pt modelId="{527040C1-3C07-4061-BEE2-014C9026FC64}" type="pres">
      <dgm:prSet presAssocID="{79EA1F2D-3A09-4FC0-AE34-5AF89E25CCCC}" presName="LevelTwoTextNode" presStyleLbl="node3" presStyleIdx="3" presStyleCnt="21" custScaleX="191045" custScaleY="54638" custLinFactX="-97915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5F4629-DF3D-470D-93F4-99DF4580A9B8}" type="pres">
      <dgm:prSet presAssocID="{79EA1F2D-3A09-4FC0-AE34-5AF89E25CCCC}" presName="level3hierChild" presStyleCnt="0"/>
      <dgm:spPr/>
    </dgm:pt>
    <dgm:pt modelId="{5EF137C1-A4AD-4D2B-B304-0008A814AE10}" type="pres">
      <dgm:prSet presAssocID="{8C707E98-6AF9-4496-A2FC-A3FD9A116F88}" presName="conn2-1" presStyleLbl="parChTrans1D3" presStyleIdx="4" presStyleCnt="21"/>
      <dgm:spPr/>
      <dgm:t>
        <a:bodyPr/>
        <a:lstStyle/>
        <a:p>
          <a:endParaRPr lang="en-US"/>
        </a:p>
      </dgm:t>
    </dgm:pt>
    <dgm:pt modelId="{344D1CB0-DEE2-4617-9325-91E85639C610}" type="pres">
      <dgm:prSet presAssocID="{8C707E98-6AF9-4496-A2FC-A3FD9A116F88}" presName="connTx" presStyleLbl="parChTrans1D3" presStyleIdx="4" presStyleCnt="21"/>
      <dgm:spPr/>
      <dgm:t>
        <a:bodyPr/>
        <a:lstStyle/>
        <a:p>
          <a:endParaRPr lang="en-US"/>
        </a:p>
      </dgm:t>
    </dgm:pt>
    <dgm:pt modelId="{599A2435-42F9-419E-AE5A-1CCE87BA0512}" type="pres">
      <dgm:prSet presAssocID="{6285D32D-B69C-4E25-BF85-7C5CE475BBFE}" presName="root2" presStyleCnt="0"/>
      <dgm:spPr/>
    </dgm:pt>
    <dgm:pt modelId="{D716A440-3CA4-41C8-81E0-BE44D2F9C28E}" type="pres">
      <dgm:prSet presAssocID="{6285D32D-B69C-4E25-BF85-7C5CE475BBFE}" presName="LevelTwoTextNode" presStyleLbl="node3" presStyleIdx="4" presStyleCnt="21" custScaleX="192844" custScaleY="55048" custLinFactX="-97915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F0A7A2-1DFA-45F9-85B6-F500CBE36A7D}" type="pres">
      <dgm:prSet presAssocID="{6285D32D-B69C-4E25-BF85-7C5CE475BBFE}" presName="level3hierChild" presStyleCnt="0"/>
      <dgm:spPr/>
    </dgm:pt>
    <dgm:pt modelId="{5E0BA1AF-C7BC-4505-B3DB-4E93543DA65A}" type="pres">
      <dgm:prSet presAssocID="{F79C7AAB-CBD3-4F9D-BE0E-0BFF92577D1B}" presName="conn2-1" presStyleLbl="parChTrans1D2" presStyleIdx="1" presStyleCnt="6"/>
      <dgm:spPr/>
      <dgm:t>
        <a:bodyPr/>
        <a:lstStyle/>
        <a:p>
          <a:endParaRPr lang="en-US"/>
        </a:p>
      </dgm:t>
    </dgm:pt>
    <dgm:pt modelId="{404725A2-1DB8-42FD-9FF9-4CCAC0680E06}" type="pres">
      <dgm:prSet presAssocID="{F79C7AAB-CBD3-4F9D-BE0E-0BFF92577D1B}" presName="connTx" presStyleLbl="parChTrans1D2" presStyleIdx="1" presStyleCnt="6"/>
      <dgm:spPr/>
      <dgm:t>
        <a:bodyPr/>
        <a:lstStyle/>
        <a:p>
          <a:endParaRPr lang="en-US"/>
        </a:p>
      </dgm:t>
    </dgm:pt>
    <dgm:pt modelId="{BBA4E29C-9CDA-42D9-9BE7-9A86199DBDE4}" type="pres">
      <dgm:prSet presAssocID="{D5663534-7C41-4492-BB06-D985FFFEAAA3}" presName="root2" presStyleCnt="0"/>
      <dgm:spPr/>
    </dgm:pt>
    <dgm:pt modelId="{76176A14-D949-4E15-A911-70FF1BF76FEF}" type="pres">
      <dgm:prSet presAssocID="{D5663534-7C41-4492-BB06-D985FFFEAAA3}" presName="LevelTwoTextNode" presStyleLbl="node2" presStyleIdx="1" presStyleCnt="6" custScaleX="165082" custScaleY="125326" custLinFactX="-100000" custLinFactNeighborX="-102379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2BB516-8092-455E-B0F8-0040F9F2AA34}" type="pres">
      <dgm:prSet presAssocID="{D5663534-7C41-4492-BB06-D985FFFEAAA3}" presName="level3hierChild" presStyleCnt="0"/>
      <dgm:spPr/>
    </dgm:pt>
    <dgm:pt modelId="{7C330E43-0B50-4E27-87D2-A829AF51CB5B}" type="pres">
      <dgm:prSet presAssocID="{4E051C90-0F1C-4865-BB08-600EC57076BD}" presName="conn2-1" presStyleLbl="parChTrans1D3" presStyleIdx="5" presStyleCnt="21"/>
      <dgm:spPr/>
      <dgm:t>
        <a:bodyPr/>
        <a:lstStyle/>
        <a:p>
          <a:endParaRPr lang="en-US"/>
        </a:p>
      </dgm:t>
    </dgm:pt>
    <dgm:pt modelId="{15E8D62F-0E88-4173-ADB8-2599B2D98734}" type="pres">
      <dgm:prSet presAssocID="{4E051C90-0F1C-4865-BB08-600EC57076BD}" presName="connTx" presStyleLbl="parChTrans1D3" presStyleIdx="5" presStyleCnt="21"/>
      <dgm:spPr/>
      <dgm:t>
        <a:bodyPr/>
        <a:lstStyle/>
        <a:p>
          <a:endParaRPr lang="en-US"/>
        </a:p>
      </dgm:t>
    </dgm:pt>
    <dgm:pt modelId="{FCDAA0A5-CB2C-4086-8F3A-9AC4A6648948}" type="pres">
      <dgm:prSet presAssocID="{4789CF98-AAE2-4746-96CE-7F587EB06F3E}" presName="root2" presStyleCnt="0"/>
      <dgm:spPr/>
    </dgm:pt>
    <dgm:pt modelId="{7C59F891-A301-421A-9673-A43E68AFD43B}" type="pres">
      <dgm:prSet presAssocID="{4789CF98-AAE2-4746-96CE-7F587EB06F3E}" presName="LevelTwoTextNode" presStyleLbl="node3" presStyleIdx="5" presStyleCnt="21" custScaleX="192844" custScaleY="55048" custLinFactX="-99189" custLinFactNeighborX="-100000" custLinFactNeighborY="123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BE49FE-BCCF-4049-B09D-3E455B39AA22}" type="pres">
      <dgm:prSet presAssocID="{4789CF98-AAE2-4746-96CE-7F587EB06F3E}" presName="level3hierChild" presStyleCnt="0"/>
      <dgm:spPr/>
    </dgm:pt>
    <dgm:pt modelId="{C6FA5955-C633-45D1-A54F-0E2EC2D4B2E5}" type="pres">
      <dgm:prSet presAssocID="{17A4ACE9-F026-4306-A92C-0902D6DCB0D7}" presName="conn2-1" presStyleLbl="parChTrans1D2" presStyleIdx="2" presStyleCnt="6"/>
      <dgm:spPr/>
      <dgm:t>
        <a:bodyPr/>
        <a:lstStyle/>
        <a:p>
          <a:endParaRPr lang="en-US"/>
        </a:p>
      </dgm:t>
    </dgm:pt>
    <dgm:pt modelId="{9794832A-7793-415C-8C14-6BDAFC8FEB29}" type="pres">
      <dgm:prSet presAssocID="{17A4ACE9-F026-4306-A92C-0902D6DCB0D7}" presName="connTx" presStyleLbl="parChTrans1D2" presStyleIdx="2" presStyleCnt="6"/>
      <dgm:spPr/>
      <dgm:t>
        <a:bodyPr/>
        <a:lstStyle/>
        <a:p>
          <a:endParaRPr lang="en-US"/>
        </a:p>
      </dgm:t>
    </dgm:pt>
    <dgm:pt modelId="{7EB6965C-3BE2-40B7-A95B-351ABFE73482}" type="pres">
      <dgm:prSet presAssocID="{9B3B4075-C85F-4FE0-84CA-7AC85D8A6CC1}" presName="root2" presStyleCnt="0"/>
      <dgm:spPr/>
    </dgm:pt>
    <dgm:pt modelId="{D02D08AE-2C99-4F49-B9A0-D24D3413A0C6}" type="pres">
      <dgm:prSet presAssocID="{9B3B4075-C85F-4FE0-84CA-7AC85D8A6CC1}" presName="LevelTwoTextNode" presStyleLbl="node2" presStyleIdx="2" presStyleCnt="6" custScaleX="165082" custScaleY="125326" custLinFactX="-100000" custLinFactNeighborX="-102379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114497-6CE0-41C4-A146-4EBA69F5E959}" type="pres">
      <dgm:prSet presAssocID="{9B3B4075-C85F-4FE0-84CA-7AC85D8A6CC1}" presName="level3hierChild" presStyleCnt="0"/>
      <dgm:spPr/>
    </dgm:pt>
    <dgm:pt modelId="{43FDC8A2-E086-4304-82EF-DB14855D1162}" type="pres">
      <dgm:prSet presAssocID="{74D149E7-42D5-4459-89DC-D916106FEBAF}" presName="conn2-1" presStyleLbl="parChTrans1D3" presStyleIdx="6" presStyleCnt="21"/>
      <dgm:spPr/>
      <dgm:t>
        <a:bodyPr/>
        <a:lstStyle/>
        <a:p>
          <a:endParaRPr lang="en-US"/>
        </a:p>
      </dgm:t>
    </dgm:pt>
    <dgm:pt modelId="{3935F728-D3E6-4F5F-AE6B-03EE4EF42768}" type="pres">
      <dgm:prSet presAssocID="{74D149E7-42D5-4459-89DC-D916106FEBAF}" presName="connTx" presStyleLbl="parChTrans1D3" presStyleIdx="6" presStyleCnt="21"/>
      <dgm:spPr/>
      <dgm:t>
        <a:bodyPr/>
        <a:lstStyle/>
        <a:p>
          <a:endParaRPr lang="en-US"/>
        </a:p>
      </dgm:t>
    </dgm:pt>
    <dgm:pt modelId="{97869FE9-ECEE-468D-9F84-286589757653}" type="pres">
      <dgm:prSet presAssocID="{66E04D99-AEDA-44D2-946B-B5A5C4940CEC}" presName="root2" presStyleCnt="0"/>
      <dgm:spPr/>
    </dgm:pt>
    <dgm:pt modelId="{4515DB73-2F7A-46CD-9DD3-AE99102FF245}" type="pres">
      <dgm:prSet presAssocID="{66E04D99-AEDA-44D2-946B-B5A5C4940CEC}" presName="LevelTwoTextNode" presStyleLbl="node3" presStyleIdx="6" presStyleCnt="21" custScaleX="192844" custScaleY="55048" custLinFactX="-96331" custLinFactNeighborX="-100000" custLinFactNeighborY="-198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56E1D7-16A9-4777-ABFC-1C005402CE17}" type="pres">
      <dgm:prSet presAssocID="{66E04D99-AEDA-44D2-946B-B5A5C4940CEC}" presName="level3hierChild" presStyleCnt="0"/>
      <dgm:spPr/>
    </dgm:pt>
    <dgm:pt modelId="{2941FBD2-B8F1-4E00-9811-B8206AA72E56}" type="pres">
      <dgm:prSet presAssocID="{F34C5C3F-03B3-4EC6-9ADC-8636A6FB85CA}" presName="conn2-1" presStyleLbl="parChTrans1D2" presStyleIdx="3" presStyleCnt="6"/>
      <dgm:spPr/>
      <dgm:t>
        <a:bodyPr/>
        <a:lstStyle/>
        <a:p>
          <a:endParaRPr lang="en-US"/>
        </a:p>
      </dgm:t>
    </dgm:pt>
    <dgm:pt modelId="{EA4F20BC-0003-4FDE-92CD-C4CAC3926858}" type="pres">
      <dgm:prSet presAssocID="{F34C5C3F-03B3-4EC6-9ADC-8636A6FB85CA}" presName="connTx" presStyleLbl="parChTrans1D2" presStyleIdx="3" presStyleCnt="6"/>
      <dgm:spPr/>
      <dgm:t>
        <a:bodyPr/>
        <a:lstStyle/>
        <a:p>
          <a:endParaRPr lang="en-US"/>
        </a:p>
      </dgm:t>
    </dgm:pt>
    <dgm:pt modelId="{96359D74-A393-40CC-B6DD-3AD349194E80}" type="pres">
      <dgm:prSet presAssocID="{AD71EA8B-1C62-4163-A804-7402F9BCA0CE}" presName="root2" presStyleCnt="0"/>
      <dgm:spPr/>
    </dgm:pt>
    <dgm:pt modelId="{288016BE-F101-4375-AAD7-896D5135093F}" type="pres">
      <dgm:prSet presAssocID="{AD71EA8B-1C62-4163-A804-7402F9BCA0CE}" presName="LevelTwoTextNode" presStyleLbl="node2" presStyleIdx="3" presStyleCnt="6" custScaleX="165082" custScaleY="125326" custLinFactX="-100000" custLinFactNeighborX="-102379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568237-FD7D-4946-907E-B6F393577B4E}" type="pres">
      <dgm:prSet presAssocID="{AD71EA8B-1C62-4163-A804-7402F9BCA0CE}" presName="level3hierChild" presStyleCnt="0"/>
      <dgm:spPr/>
    </dgm:pt>
    <dgm:pt modelId="{139C0992-58F1-433A-9C6B-A02581BA72C5}" type="pres">
      <dgm:prSet presAssocID="{131310E2-557E-4934-BF0B-B809EDC0435F}" presName="conn2-1" presStyleLbl="parChTrans1D3" presStyleIdx="7" presStyleCnt="21"/>
      <dgm:spPr/>
      <dgm:t>
        <a:bodyPr/>
        <a:lstStyle/>
        <a:p>
          <a:endParaRPr lang="en-US"/>
        </a:p>
      </dgm:t>
    </dgm:pt>
    <dgm:pt modelId="{81393EB0-9AA1-4D28-811E-8EDB34000F5F}" type="pres">
      <dgm:prSet presAssocID="{131310E2-557E-4934-BF0B-B809EDC0435F}" presName="connTx" presStyleLbl="parChTrans1D3" presStyleIdx="7" presStyleCnt="21"/>
      <dgm:spPr/>
      <dgm:t>
        <a:bodyPr/>
        <a:lstStyle/>
        <a:p>
          <a:endParaRPr lang="en-US"/>
        </a:p>
      </dgm:t>
    </dgm:pt>
    <dgm:pt modelId="{684932E5-5EE4-482A-8ACE-D3CE1C7B6C7F}" type="pres">
      <dgm:prSet presAssocID="{5A9127F1-44AC-44D5-AFF1-DB35DBC39E7B}" presName="root2" presStyleCnt="0"/>
      <dgm:spPr/>
    </dgm:pt>
    <dgm:pt modelId="{80C1E3AB-0F5D-41F3-ACE3-6CA23483B610}" type="pres">
      <dgm:prSet presAssocID="{5A9127F1-44AC-44D5-AFF1-DB35DBC39E7B}" presName="LevelTwoTextNode" presStyleLbl="node3" presStyleIdx="7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A57916-4F04-4CA7-8CA1-C52054024270}" type="pres">
      <dgm:prSet presAssocID="{5A9127F1-44AC-44D5-AFF1-DB35DBC39E7B}" presName="level3hierChild" presStyleCnt="0"/>
      <dgm:spPr/>
    </dgm:pt>
    <dgm:pt modelId="{C2421871-79D8-45D2-B771-3D26E7E36D13}" type="pres">
      <dgm:prSet presAssocID="{D16859CF-282D-41FC-8EED-BDBB0535390F}" presName="conn2-1" presStyleLbl="parChTrans1D3" presStyleIdx="8" presStyleCnt="21"/>
      <dgm:spPr/>
      <dgm:t>
        <a:bodyPr/>
        <a:lstStyle/>
        <a:p>
          <a:endParaRPr lang="en-US"/>
        </a:p>
      </dgm:t>
    </dgm:pt>
    <dgm:pt modelId="{B35BB289-890A-4230-B36D-09DF5CD39878}" type="pres">
      <dgm:prSet presAssocID="{D16859CF-282D-41FC-8EED-BDBB0535390F}" presName="connTx" presStyleLbl="parChTrans1D3" presStyleIdx="8" presStyleCnt="21"/>
      <dgm:spPr/>
      <dgm:t>
        <a:bodyPr/>
        <a:lstStyle/>
        <a:p>
          <a:endParaRPr lang="en-US"/>
        </a:p>
      </dgm:t>
    </dgm:pt>
    <dgm:pt modelId="{D69EDEF7-5E25-4F4C-A940-FA40412D36B5}" type="pres">
      <dgm:prSet presAssocID="{9E5616BA-B6E7-4D66-BB31-97FF85DC5402}" presName="root2" presStyleCnt="0"/>
      <dgm:spPr/>
    </dgm:pt>
    <dgm:pt modelId="{4F96981D-9970-4EFC-8B25-A25382BF26E5}" type="pres">
      <dgm:prSet presAssocID="{9E5616BA-B6E7-4D66-BB31-97FF85DC5402}" presName="LevelTwoTextNode" presStyleLbl="node3" presStyleIdx="8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02B03C-2494-4711-94BD-57DB886AAE30}" type="pres">
      <dgm:prSet presAssocID="{9E5616BA-B6E7-4D66-BB31-97FF85DC5402}" presName="level3hierChild" presStyleCnt="0"/>
      <dgm:spPr/>
    </dgm:pt>
    <dgm:pt modelId="{81FE285D-C2D4-4C25-8D34-26F695104C64}" type="pres">
      <dgm:prSet presAssocID="{4A5BBC76-D58C-4CF8-A9EC-FA7364CC12A8}" presName="conn2-1" presStyleLbl="parChTrans1D3" presStyleIdx="9" presStyleCnt="21"/>
      <dgm:spPr/>
      <dgm:t>
        <a:bodyPr/>
        <a:lstStyle/>
        <a:p>
          <a:endParaRPr lang="en-US"/>
        </a:p>
      </dgm:t>
    </dgm:pt>
    <dgm:pt modelId="{223D94C1-8BFB-402D-8560-1BCB3E8F0DE0}" type="pres">
      <dgm:prSet presAssocID="{4A5BBC76-D58C-4CF8-A9EC-FA7364CC12A8}" presName="connTx" presStyleLbl="parChTrans1D3" presStyleIdx="9" presStyleCnt="21"/>
      <dgm:spPr/>
      <dgm:t>
        <a:bodyPr/>
        <a:lstStyle/>
        <a:p>
          <a:endParaRPr lang="en-US"/>
        </a:p>
      </dgm:t>
    </dgm:pt>
    <dgm:pt modelId="{43FB953E-0369-4A11-B307-4135244F8D63}" type="pres">
      <dgm:prSet presAssocID="{602A350E-EAA4-4AA7-B799-3FFD44FF9D64}" presName="root2" presStyleCnt="0"/>
      <dgm:spPr/>
    </dgm:pt>
    <dgm:pt modelId="{801D3E01-571B-4D5B-A6AD-C44AB1024D40}" type="pres">
      <dgm:prSet presAssocID="{602A350E-EAA4-4AA7-B799-3FFD44FF9D64}" presName="LevelTwoTextNode" presStyleLbl="node3" presStyleIdx="9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E33DE9-AD9C-413D-83A5-5256650858BA}" type="pres">
      <dgm:prSet presAssocID="{602A350E-EAA4-4AA7-B799-3FFD44FF9D64}" presName="level3hierChild" presStyleCnt="0"/>
      <dgm:spPr/>
    </dgm:pt>
    <dgm:pt modelId="{378CC54A-C556-4A00-897F-018890952FED}" type="pres">
      <dgm:prSet presAssocID="{C87FB002-08EA-456F-8514-1E94FC0B27D9}" presName="conn2-1" presStyleLbl="parChTrans1D3" presStyleIdx="10" presStyleCnt="21"/>
      <dgm:spPr/>
      <dgm:t>
        <a:bodyPr/>
        <a:lstStyle/>
        <a:p>
          <a:endParaRPr lang="en-US"/>
        </a:p>
      </dgm:t>
    </dgm:pt>
    <dgm:pt modelId="{0D0D81E4-A6F3-483C-A7F2-0375BBAFC728}" type="pres">
      <dgm:prSet presAssocID="{C87FB002-08EA-456F-8514-1E94FC0B27D9}" presName="connTx" presStyleLbl="parChTrans1D3" presStyleIdx="10" presStyleCnt="21"/>
      <dgm:spPr/>
      <dgm:t>
        <a:bodyPr/>
        <a:lstStyle/>
        <a:p>
          <a:endParaRPr lang="en-US"/>
        </a:p>
      </dgm:t>
    </dgm:pt>
    <dgm:pt modelId="{C5289FE7-2FB5-4DED-992F-260EA98FC814}" type="pres">
      <dgm:prSet presAssocID="{D723E9FF-C744-4BF9-96EE-51A438D0B7BC}" presName="root2" presStyleCnt="0"/>
      <dgm:spPr/>
    </dgm:pt>
    <dgm:pt modelId="{0462682D-E6B8-4066-AE0A-83CD3E5EE46B}" type="pres">
      <dgm:prSet presAssocID="{D723E9FF-C744-4BF9-96EE-51A438D0B7BC}" presName="LevelTwoTextNode" presStyleLbl="node3" presStyleIdx="10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002144-F3C0-49B4-8C01-10F48C29541E}" type="pres">
      <dgm:prSet presAssocID="{D723E9FF-C744-4BF9-96EE-51A438D0B7BC}" presName="level3hierChild" presStyleCnt="0"/>
      <dgm:spPr/>
    </dgm:pt>
    <dgm:pt modelId="{A9101FEA-1E16-4B1D-BFA3-8058C9A5812B}" type="pres">
      <dgm:prSet presAssocID="{9AFF8EA3-527B-4D7A-B9D3-3D2D2FB92927}" presName="conn2-1" presStyleLbl="parChTrans1D3" presStyleIdx="11" presStyleCnt="21"/>
      <dgm:spPr/>
      <dgm:t>
        <a:bodyPr/>
        <a:lstStyle/>
        <a:p>
          <a:endParaRPr lang="en-US"/>
        </a:p>
      </dgm:t>
    </dgm:pt>
    <dgm:pt modelId="{4834C170-0BAA-4085-9F5B-FE99822F2E36}" type="pres">
      <dgm:prSet presAssocID="{9AFF8EA3-527B-4D7A-B9D3-3D2D2FB92927}" presName="connTx" presStyleLbl="parChTrans1D3" presStyleIdx="11" presStyleCnt="21"/>
      <dgm:spPr/>
      <dgm:t>
        <a:bodyPr/>
        <a:lstStyle/>
        <a:p>
          <a:endParaRPr lang="en-US"/>
        </a:p>
      </dgm:t>
    </dgm:pt>
    <dgm:pt modelId="{5C61200A-6C10-43FA-AC30-90BA62DDE8AE}" type="pres">
      <dgm:prSet presAssocID="{68CC9ED7-49A6-4921-A6E1-A9FA596D9265}" presName="root2" presStyleCnt="0"/>
      <dgm:spPr/>
    </dgm:pt>
    <dgm:pt modelId="{4A178BE5-014F-468B-9D20-D8894E1DAF4F}" type="pres">
      <dgm:prSet presAssocID="{68CC9ED7-49A6-4921-A6E1-A9FA596D9265}" presName="LevelTwoTextNode" presStyleLbl="node3" presStyleIdx="11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F4AA46-D2A4-4B3B-8F1A-01F46618A3D4}" type="pres">
      <dgm:prSet presAssocID="{68CC9ED7-49A6-4921-A6E1-A9FA596D9265}" presName="level3hierChild" presStyleCnt="0"/>
      <dgm:spPr/>
    </dgm:pt>
    <dgm:pt modelId="{6FF3E653-3DB9-4762-A5A6-8233CDE14DC1}" type="pres">
      <dgm:prSet presAssocID="{84AB0328-181B-4887-9774-27F4E5329636}" presName="conn2-1" presStyleLbl="parChTrans1D2" presStyleIdx="4" presStyleCnt="6"/>
      <dgm:spPr/>
      <dgm:t>
        <a:bodyPr/>
        <a:lstStyle/>
        <a:p>
          <a:endParaRPr lang="en-US"/>
        </a:p>
      </dgm:t>
    </dgm:pt>
    <dgm:pt modelId="{FEF3D29D-E6F6-49E5-AEA3-F4220BB896E6}" type="pres">
      <dgm:prSet presAssocID="{84AB0328-181B-4887-9774-27F4E5329636}" presName="connTx" presStyleLbl="parChTrans1D2" presStyleIdx="4" presStyleCnt="6"/>
      <dgm:spPr/>
      <dgm:t>
        <a:bodyPr/>
        <a:lstStyle/>
        <a:p>
          <a:endParaRPr lang="en-US"/>
        </a:p>
      </dgm:t>
    </dgm:pt>
    <dgm:pt modelId="{0C4C913A-D34F-4A80-8EAC-B30DADB6B1E6}" type="pres">
      <dgm:prSet presAssocID="{B808099B-F3EF-4006-B9E5-EAEA3162D381}" presName="root2" presStyleCnt="0"/>
      <dgm:spPr/>
    </dgm:pt>
    <dgm:pt modelId="{8927ADA0-AAA5-4DB2-A145-F96077923DD3}" type="pres">
      <dgm:prSet presAssocID="{B808099B-F3EF-4006-B9E5-EAEA3162D381}" presName="LevelTwoTextNode" presStyleLbl="node2" presStyleIdx="4" presStyleCnt="6" custScaleX="165082" custScaleY="125326" custLinFactX="-100000" custLinFactNeighborX="-102379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456A3E-43D4-409E-8AFE-2F9555E4C3A5}" type="pres">
      <dgm:prSet presAssocID="{B808099B-F3EF-4006-B9E5-EAEA3162D381}" presName="level3hierChild" presStyleCnt="0"/>
      <dgm:spPr/>
    </dgm:pt>
    <dgm:pt modelId="{4A325D53-A1A8-441F-BFE9-0984C26DEF53}" type="pres">
      <dgm:prSet presAssocID="{F0EE4B98-585D-492A-8A9F-0108E23076EA}" presName="conn2-1" presStyleLbl="parChTrans1D3" presStyleIdx="12" presStyleCnt="21"/>
      <dgm:spPr/>
      <dgm:t>
        <a:bodyPr/>
        <a:lstStyle/>
        <a:p>
          <a:endParaRPr lang="en-US"/>
        </a:p>
      </dgm:t>
    </dgm:pt>
    <dgm:pt modelId="{7E481B6F-B8C5-47EC-BF11-4A3BFB2117D9}" type="pres">
      <dgm:prSet presAssocID="{F0EE4B98-585D-492A-8A9F-0108E23076EA}" presName="connTx" presStyleLbl="parChTrans1D3" presStyleIdx="12" presStyleCnt="21"/>
      <dgm:spPr/>
      <dgm:t>
        <a:bodyPr/>
        <a:lstStyle/>
        <a:p>
          <a:endParaRPr lang="en-US"/>
        </a:p>
      </dgm:t>
    </dgm:pt>
    <dgm:pt modelId="{14EDBEE8-80F9-4021-B01C-3B123D66D0F2}" type="pres">
      <dgm:prSet presAssocID="{79C85C97-EECC-488C-8989-FE6AEF851C67}" presName="root2" presStyleCnt="0"/>
      <dgm:spPr/>
    </dgm:pt>
    <dgm:pt modelId="{8D8C7B94-01FC-4EF5-B255-8BF17BF95FBD}" type="pres">
      <dgm:prSet presAssocID="{79C85C97-EECC-488C-8989-FE6AEF851C67}" presName="LevelTwoTextNode" presStyleLbl="node3" presStyleIdx="12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DE6ACB-7D47-49D4-BB54-32FE7F237218}" type="pres">
      <dgm:prSet presAssocID="{79C85C97-EECC-488C-8989-FE6AEF851C67}" presName="level3hierChild" presStyleCnt="0"/>
      <dgm:spPr/>
    </dgm:pt>
    <dgm:pt modelId="{5706A59E-9341-44D3-A88F-C84D0901A6A6}" type="pres">
      <dgm:prSet presAssocID="{91DD29BC-3458-41CC-9866-323F74CC9DB0}" presName="conn2-1" presStyleLbl="parChTrans1D3" presStyleIdx="13" presStyleCnt="21"/>
      <dgm:spPr/>
      <dgm:t>
        <a:bodyPr/>
        <a:lstStyle/>
        <a:p>
          <a:endParaRPr lang="en-US"/>
        </a:p>
      </dgm:t>
    </dgm:pt>
    <dgm:pt modelId="{AA10310E-C909-4EE1-BC0E-5BCCF7C8C714}" type="pres">
      <dgm:prSet presAssocID="{91DD29BC-3458-41CC-9866-323F74CC9DB0}" presName="connTx" presStyleLbl="parChTrans1D3" presStyleIdx="13" presStyleCnt="21"/>
      <dgm:spPr/>
      <dgm:t>
        <a:bodyPr/>
        <a:lstStyle/>
        <a:p>
          <a:endParaRPr lang="en-US"/>
        </a:p>
      </dgm:t>
    </dgm:pt>
    <dgm:pt modelId="{87F6A807-C8F9-4208-9D66-4113E8FBA635}" type="pres">
      <dgm:prSet presAssocID="{0E0950E6-795D-4C5D-935D-B101C45483E8}" presName="root2" presStyleCnt="0"/>
      <dgm:spPr/>
    </dgm:pt>
    <dgm:pt modelId="{87202D14-4E82-4859-9358-6A74464DF9EB}" type="pres">
      <dgm:prSet presAssocID="{0E0950E6-795D-4C5D-935D-B101C45483E8}" presName="LevelTwoTextNode" presStyleLbl="node3" presStyleIdx="13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0D37F5-0A23-4AA7-8DDE-642527C63B53}" type="pres">
      <dgm:prSet presAssocID="{0E0950E6-795D-4C5D-935D-B101C45483E8}" presName="level3hierChild" presStyleCnt="0"/>
      <dgm:spPr/>
    </dgm:pt>
    <dgm:pt modelId="{C01072D2-D5BB-4D33-8A51-D0D71FF5C8D5}" type="pres">
      <dgm:prSet presAssocID="{373BBB5F-A399-4934-90EA-0943CE6CA68F}" presName="conn2-1" presStyleLbl="parChTrans1D3" presStyleIdx="14" presStyleCnt="21"/>
      <dgm:spPr/>
      <dgm:t>
        <a:bodyPr/>
        <a:lstStyle/>
        <a:p>
          <a:endParaRPr lang="en-US"/>
        </a:p>
      </dgm:t>
    </dgm:pt>
    <dgm:pt modelId="{A0F5D2D5-9D57-4DE0-A838-C084C90ABC04}" type="pres">
      <dgm:prSet presAssocID="{373BBB5F-A399-4934-90EA-0943CE6CA68F}" presName="connTx" presStyleLbl="parChTrans1D3" presStyleIdx="14" presStyleCnt="21"/>
      <dgm:spPr/>
      <dgm:t>
        <a:bodyPr/>
        <a:lstStyle/>
        <a:p>
          <a:endParaRPr lang="en-US"/>
        </a:p>
      </dgm:t>
    </dgm:pt>
    <dgm:pt modelId="{3EEDFDA3-DC8A-45B1-9ED3-86F28914C1A1}" type="pres">
      <dgm:prSet presAssocID="{0BB2ECF2-4FC8-4686-9843-F3649E92113E}" presName="root2" presStyleCnt="0"/>
      <dgm:spPr/>
    </dgm:pt>
    <dgm:pt modelId="{904400BB-49F6-4332-9200-917742DF9551}" type="pres">
      <dgm:prSet presAssocID="{0BB2ECF2-4FC8-4686-9843-F3649E92113E}" presName="LevelTwoTextNode" presStyleLbl="node3" presStyleIdx="14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87857C-070C-4111-B492-9C5AD7B1830F}" type="pres">
      <dgm:prSet presAssocID="{0BB2ECF2-4FC8-4686-9843-F3649E92113E}" presName="level3hierChild" presStyleCnt="0"/>
      <dgm:spPr/>
    </dgm:pt>
    <dgm:pt modelId="{F7F61C6A-D76A-4EA1-8A6A-E30FAB29E9C9}" type="pres">
      <dgm:prSet presAssocID="{ECFB8023-1DFE-4688-8CCF-D3D7F36580FA}" presName="conn2-1" presStyleLbl="parChTrans1D3" presStyleIdx="15" presStyleCnt="21"/>
      <dgm:spPr/>
      <dgm:t>
        <a:bodyPr/>
        <a:lstStyle/>
        <a:p>
          <a:endParaRPr lang="en-US"/>
        </a:p>
      </dgm:t>
    </dgm:pt>
    <dgm:pt modelId="{44B6C81A-F0A9-4FFF-8DC9-3896C9DCA6BC}" type="pres">
      <dgm:prSet presAssocID="{ECFB8023-1DFE-4688-8CCF-D3D7F36580FA}" presName="connTx" presStyleLbl="parChTrans1D3" presStyleIdx="15" presStyleCnt="21"/>
      <dgm:spPr/>
      <dgm:t>
        <a:bodyPr/>
        <a:lstStyle/>
        <a:p>
          <a:endParaRPr lang="en-US"/>
        </a:p>
      </dgm:t>
    </dgm:pt>
    <dgm:pt modelId="{CCBFD5F4-0C1B-4EE2-A02B-9DE053B74A81}" type="pres">
      <dgm:prSet presAssocID="{BB2DDAB2-5343-4138-9251-832E8AC58FC2}" presName="root2" presStyleCnt="0"/>
      <dgm:spPr/>
    </dgm:pt>
    <dgm:pt modelId="{54C5D450-AC80-4EDA-AEC7-760BFBB0B4A5}" type="pres">
      <dgm:prSet presAssocID="{BB2DDAB2-5343-4138-9251-832E8AC58FC2}" presName="LevelTwoTextNode" presStyleLbl="node3" presStyleIdx="15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DF06B5-0917-4E4D-8FED-C9778D20C935}" type="pres">
      <dgm:prSet presAssocID="{BB2DDAB2-5343-4138-9251-832E8AC58FC2}" presName="level3hierChild" presStyleCnt="0"/>
      <dgm:spPr/>
    </dgm:pt>
    <dgm:pt modelId="{906975B9-66D8-4993-ACE9-CAE664C5B886}" type="pres">
      <dgm:prSet presAssocID="{C5448708-D233-4B78-A150-AB14CFA746B5}" presName="conn2-1" presStyleLbl="parChTrans1D3" presStyleIdx="16" presStyleCnt="21"/>
      <dgm:spPr/>
      <dgm:t>
        <a:bodyPr/>
        <a:lstStyle/>
        <a:p>
          <a:endParaRPr lang="en-US"/>
        </a:p>
      </dgm:t>
    </dgm:pt>
    <dgm:pt modelId="{E0131A07-0194-4AB1-AF86-8E579D3E65A9}" type="pres">
      <dgm:prSet presAssocID="{C5448708-D233-4B78-A150-AB14CFA746B5}" presName="connTx" presStyleLbl="parChTrans1D3" presStyleIdx="16" presStyleCnt="21"/>
      <dgm:spPr/>
      <dgm:t>
        <a:bodyPr/>
        <a:lstStyle/>
        <a:p>
          <a:endParaRPr lang="en-US"/>
        </a:p>
      </dgm:t>
    </dgm:pt>
    <dgm:pt modelId="{3F5A8FCF-FB10-4C3A-88FA-48583492E52B}" type="pres">
      <dgm:prSet presAssocID="{A12041A1-B680-4CC9-B500-5B6C7DAB1FA0}" presName="root2" presStyleCnt="0"/>
      <dgm:spPr/>
    </dgm:pt>
    <dgm:pt modelId="{4E5882AA-B457-4AFC-ABD8-5CE4819DEF5E}" type="pres">
      <dgm:prSet presAssocID="{A12041A1-B680-4CC9-B500-5B6C7DAB1FA0}" presName="LevelTwoTextNode" presStyleLbl="node3" presStyleIdx="16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F6FD64-1D41-4E79-B52B-96E8D5D39002}" type="pres">
      <dgm:prSet presAssocID="{A12041A1-B680-4CC9-B500-5B6C7DAB1FA0}" presName="level3hierChild" presStyleCnt="0"/>
      <dgm:spPr/>
    </dgm:pt>
    <dgm:pt modelId="{07DD56FF-E44A-49D2-AB66-0AB7FB394ED0}" type="pres">
      <dgm:prSet presAssocID="{73CCB361-296A-46F4-A9A3-9873594400C4}" presName="conn2-1" presStyleLbl="parChTrans1D2" presStyleIdx="5" presStyleCnt="6"/>
      <dgm:spPr/>
      <dgm:t>
        <a:bodyPr/>
        <a:lstStyle/>
        <a:p>
          <a:endParaRPr lang="en-US"/>
        </a:p>
      </dgm:t>
    </dgm:pt>
    <dgm:pt modelId="{98865FDA-3F01-4574-9254-19186AB52400}" type="pres">
      <dgm:prSet presAssocID="{73CCB361-296A-46F4-A9A3-9873594400C4}" presName="connTx" presStyleLbl="parChTrans1D2" presStyleIdx="5" presStyleCnt="6"/>
      <dgm:spPr/>
      <dgm:t>
        <a:bodyPr/>
        <a:lstStyle/>
        <a:p>
          <a:endParaRPr lang="en-US"/>
        </a:p>
      </dgm:t>
    </dgm:pt>
    <dgm:pt modelId="{F6C35737-9D4C-49DB-90BF-6301AF31901C}" type="pres">
      <dgm:prSet presAssocID="{805799AF-CC21-4F3D-A286-B0195A91ED51}" presName="root2" presStyleCnt="0"/>
      <dgm:spPr/>
    </dgm:pt>
    <dgm:pt modelId="{22F5CC0F-4837-4F9A-8153-DE1BFCB621CF}" type="pres">
      <dgm:prSet presAssocID="{805799AF-CC21-4F3D-A286-B0195A91ED51}" presName="LevelTwoTextNode" presStyleLbl="node2" presStyleIdx="5" presStyleCnt="6" custScaleX="165082" custScaleY="125326" custLinFactX="-100000" custLinFactNeighborX="-102379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2C021D-90D6-455F-9BEC-4459FD91A99A}" type="pres">
      <dgm:prSet presAssocID="{805799AF-CC21-4F3D-A286-B0195A91ED51}" presName="level3hierChild" presStyleCnt="0"/>
      <dgm:spPr/>
    </dgm:pt>
    <dgm:pt modelId="{BFDA1697-0913-4494-BEC4-ECCE134F5E8D}" type="pres">
      <dgm:prSet presAssocID="{D42A85A9-F0C3-4D47-A2D0-0BE5A66C5A0E}" presName="conn2-1" presStyleLbl="parChTrans1D3" presStyleIdx="17" presStyleCnt="21"/>
      <dgm:spPr/>
      <dgm:t>
        <a:bodyPr/>
        <a:lstStyle/>
        <a:p>
          <a:endParaRPr lang="en-US"/>
        </a:p>
      </dgm:t>
    </dgm:pt>
    <dgm:pt modelId="{7C967849-8D1A-41C1-BD4D-3AE6D392F3A4}" type="pres">
      <dgm:prSet presAssocID="{D42A85A9-F0C3-4D47-A2D0-0BE5A66C5A0E}" presName="connTx" presStyleLbl="parChTrans1D3" presStyleIdx="17" presStyleCnt="21"/>
      <dgm:spPr/>
      <dgm:t>
        <a:bodyPr/>
        <a:lstStyle/>
        <a:p>
          <a:endParaRPr lang="en-US"/>
        </a:p>
      </dgm:t>
    </dgm:pt>
    <dgm:pt modelId="{1EDAA287-6570-45ED-B1BA-DFA6EBB9FC76}" type="pres">
      <dgm:prSet presAssocID="{59409561-81F8-43BA-8E9F-AF43F57697C2}" presName="root2" presStyleCnt="0"/>
      <dgm:spPr/>
    </dgm:pt>
    <dgm:pt modelId="{631838D6-62AB-485C-9645-02613585EDA2}" type="pres">
      <dgm:prSet presAssocID="{59409561-81F8-43BA-8E9F-AF43F57697C2}" presName="LevelTwoTextNode" presStyleLbl="node3" presStyleIdx="17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580B74-7C51-4D99-8349-43ADC11FFFCC}" type="pres">
      <dgm:prSet presAssocID="{59409561-81F8-43BA-8E9F-AF43F57697C2}" presName="level3hierChild" presStyleCnt="0"/>
      <dgm:spPr/>
    </dgm:pt>
    <dgm:pt modelId="{2990154D-096B-489C-9E34-F7D6109281D7}" type="pres">
      <dgm:prSet presAssocID="{60D59035-F260-4E89-A34A-9E3D0FB9C9A7}" presName="conn2-1" presStyleLbl="parChTrans1D3" presStyleIdx="18" presStyleCnt="21"/>
      <dgm:spPr/>
      <dgm:t>
        <a:bodyPr/>
        <a:lstStyle/>
        <a:p>
          <a:endParaRPr lang="en-US"/>
        </a:p>
      </dgm:t>
    </dgm:pt>
    <dgm:pt modelId="{E1E1BE1E-8C26-467B-8375-594A41B9B9A5}" type="pres">
      <dgm:prSet presAssocID="{60D59035-F260-4E89-A34A-9E3D0FB9C9A7}" presName="connTx" presStyleLbl="parChTrans1D3" presStyleIdx="18" presStyleCnt="21"/>
      <dgm:spPr/>
      <dgm:t>
        <a:bodyPr/>
        <a:lstStyle/>
        <a:p>
          <a:endParaRPr lang="en-US"/>
        </a:p>
      </dgm:t>
    </dgm:pt>
    <dgm:pt modelId="{333055D4-24F5-4841-829F-DCF6D71ED2C9}" type="pres">
      <dgm:prSet presAssocID="{A1D964BC-699A-42AC-B040-8A2BE40AF707}" presName="root2" presStyleCnt="0"/>
      <dgm:spPr/>
    </dgm:pt>
    <dgm:pt modelId="{89BACE9D-0164-4631-AB0A-E40D53220A43}" type="pres">
      <dgm:prSet presAssocID="{A1D964BC-699A-42AC-B040-8A2BE40AF707}" presName="LevelTwoTextNode" presStyleLbl="node3" presStyleIdx="18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D0C1F7-657A-44D2-A8D2-A11E4AB79593}" type="pres">
      <dgm:prSet presAssocID="{A1D964BC-699A-42AC-B040-8A2BE40AF707}" presName="level3hierChild" presStyleCnt="0"/>
      <dgm:spPr/>
    </dgm:pt>
    <dgm:pt modelId="{7FEC11AA-61BE-4A5A-A552-8A97367A02BC}" type="pres">
      <dgm:prSet presAssocID="{0058A5C2-4E09-4BC9-A560-C3994EFACE31}" presName="conn2-1" presStyleLbl="parChTrans1D3" presStyleIdx="19" presStyleCnt="21"/>
      <dgm:spPr/>
      <dgm:t>
        <a:bodyPr/>
        <a:lstStyle/>
        <a:p>
          <a:endParaRPr lang="en-US"/>
        </a:p>
      </dgm:t>
    </dgm:pt>
    <dgm:pt modelId="{D50673F2-5EEE-4AF9-8F0F-46E6CE43ED5D}" type="pres">
      <dgm:prSet presAssocID="{0058A5C2-4E09-4BC9-A560-C3994EFACE31}" presName="connTx" presStyleLbl="parChTrans1D3" presStyleIdx="19" presStyleCnt="21"/>
      <dgm:spPr/>
      <dgm:t>
        <a:bodyPr/>
        <a:lstStyle/>
        <a:p>
          <a:endParaRPr lang="en-US"/>
        </a:p>
      </dgm:t>
    </dgm:pt>
    <dgm:pt modelId="{71B9FCA9-02D4-4F6B-9DB2-9AB0058BF6C9}" type="pres">
      <dgm:prSet presAssocID="{FF03E9E5-7B87-4798-BB32-4B642C7166B3}" presName="root2" presStyleCnt="0"/>
      <dgm:spPr/>
    </dgm:pt>
    <dgm:pt modelId="{1A3DEC89-C05A-4BA7-8ADD-76EB158588CD}" type="pres">
      <dgm:prSet presAssocID="{FF03E9E5-7B87-4798-BB32-4B642C7166B3}" presName="LevelTwoTextNode" presStyleLbl="node3" presStyleIdx="19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414766-A63F-45DE-A6BC-663091022F02}" type="pres">
      <dgm:prSet presAssocID="{FF03E9E5-7B87-4798-BB32-4B642C7166B3}" presName="level3hierChild" presStyleCnt="0"/>
      <dgm:spPr/>
    </dgm:pt>
    <dgm:pt modelId="{58A615C2-E922-4159-9B0E-F654D938FBC5}" type="pres">
      <dgm:prSet presAssocID="{EBD9934C-9449-4BAA-8373-0CCBEBAADC96}" presName="conn2-1" presStyleLbl="parChTrans1D3" presStyleIdx="20" presStyleCnt="21"/>
      <dgm:spPr/>
      <dgm:t>
        <a:bodyPr/>
        <a:lstStyle/>
        <a:p>
          <a:endParaRPr lang="en-US"/>
        </a:p>
      </dgm:t>
    </dgm:pt>
    <dgm:pt modelId="{21084F69-B75B-4483-A69E-EE4F1709CE76}" type="pres">
      <dgm:prSet presAssocID="{EBD9934C-9449-4BAA-8373-0CCBEBAADC96}" presName="connTx" presStyleLbl="parChTrans1D3" presStyleIdx="20" presStyleCnt="21"/>
      <dgm:spPr/>
      <dgm:t>
        <a:bodyPr/>
        <a:lstStyle/>
        <a:p>
          <a:endParaRPr lang="en-US"/>
        </a:p>
      </dgm:t>
    </dgm:pt>
    <dgm:pt modelId="{2244812C-19B5-4BB5-9268-5B60056E9781}" type="pres">
      <dgm:prSet presAssocID="{E9FBAB3E-CF3C-44E9-A71D-0EDE0A60E916}" presName="root2" presStyleCnt="0"/>
      <dgm:spPr/>
    </dgm:pt>
    <dgm:pt modelId="{61C6A1EA-D96A-4778-B6C5-DB82E3DC5B11}" type="pres">
      <dgm:prSet presAssocID="{E9FBAB3E-CF3C-44E9-A71D-0EDE0A60E916}" presName="LevelTwoTextNode" presStyleLbl="node3" presStyleIdx="20" presStyleCnt="21" custScaleX="192844" custScaleY="55048" custLinFactX="-98296" custLinFactNeighborX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8FB4B4-F9B8-48DC-9B2D-B0B9A2C5A4C0}" type="pres">
      <dgm:prSet presAssocID="{E9FBAB3E-CF3C-44E9-A71D-0EDE0A60E916}" presName="level3hierChild" presStyleCnt="0"/>
      <dgm:spPr/>
    </dgm:pt>
  </dgm:ptLst>
  <dgm:cxnLst>
    <dgm:cxn modelId="{A4052075-6227-47ED-B19E-9BA26B193331}" srcId="{1E32C6F5-240F-421A-8F85-38547FA09715}" destId="{C63B1A76-A9B4-4F6D-AA99-AEA557D4C6BD}" srcOrd="0" destOrd="0" parTransId="{9D17939B-DDD8-49F0-94B7-6DA86F08881F}" sibTransId="{E78B4A4F-5A93-4202-A51B-156377753B3A}"/>
    <dgm:cxn modelId="{4A86689E-BF57-441B-8E61-A9169293CDD1}" type="presOf" srcId="{79EA1F2D-3A09-4FC0-AE34-5AF89E25CCCC}" destId="{527040C1-3C07-4061-BEE2-014C9026FC64}" srcOrd="0" destOrd="0" presId="urn:microsoft.com/office/officeart/2005/8/layout/hierarchy2"/>
    <dgm:cxn modelId="{5F92E6C3-547B-49B8-A5B7-CE41B0F2A576}" type="presOf" srcId="{0D6DAE8B-DBD0-4E97-B778-0BBF1356875A}" destId="{DC61B192-FCEA-453C-AAC6-5C893AC36E28}" srcOrd="1" destOrd="0" presId="urn:microsoft.com/office/officeart/2005/8/layout/hierarchy2"/>
    <dgm:cxn modelId="{B69CA386-E343-4CCE-A77A-2F00A54E860C}" type="presOf" srcId="{17A4ACE9-F026-4306-A92C-0902D6DCB0D7}" destId="{9794832A-7793-415C-8C14-6BDAFC8FEB29}" srcOrd="1" destOrd="0" presId="urn:microsoft.com/office/officeart/2005/8/layout/hierarchy2"/>
    <dgm:cxn modelId="{34867250-32E1-4441-8CBA-E6477C309D5A}" type="presOf" srcId="{9AFF8EA3-527B-4D7A-B9D3-3D2D2FB92927}" destId="{A9101FEA-1E16-4B1D-BFA3-8058C9A5812B}" srcOrd="0" destOrd="0" presId="urn:microsoft.com/office/officeart/2005/8/layout/hierarchy2"/>
    <dgm:cxn modelId="{A26D6E19-5339-450D-AC1D-EB06E730E698}" type="presOf" srcId="{7180C60E-096E-4404-A504-D276F1B52EC8}" destId="{DD01EF0B-7F0F-4AF5-A49E-4018A39D30FA}" srcOrd="0" destOrd="0" presId="urn:microsoft.com/office/officeart/2005/8/layout/hierarchy2"/>
    <dgm:cxn modelId="{4CB51246-8285-471C-B6B4-C1AAA834480F}" type="presOf" srcId="{A12041A1-B680-4CC9-B500-5B6C7DAB1FA0}" destId="{4E5882AA-B457-4AFC-ABD8-5CE4819DEF5E}" srcOrd="0" destOrd="0" presId="urn:microsoft.com/office/officeart/2005/8/layout/hierarchy2"/>
    <dgm:cxn modelId="{3FCBC452-DBFA-42C2-9EBD-83B254674785}" srcId="{AD71EA8B-1C62-4163-A804-7402F9BCA0CE}" destId="{68CC9ED7-49A6-4921-A6E1-A9FA596D9265}" srcOrd="4" destOrd="0" parTransId="{9AFF8EA3-527B-4D7A-B9D3-3D2D2FB92927}" sibTransId="{BD57A7A0-B8F0-40EA-81B0-88681DA35964}"/>
    <dgm:cxn modelId="{0E9BE3EF-E717-4E75-9395-A3EC8C806F41}" type="presOf" srcId="{4789CF98-AAE2-4746-96CE-7F587EB06F3E}" destId="{7C59F891-A301-421A-9673-A43E68AFD43B}" srcOrd="0" destOrd="0" presId="urn:microsoft.com/office/officeart/2005/8/layout/hierarchy2"/>
    <dgm:cxn modelId="{B75425BD-0DE0-432D-BA1E-36648FC4B609}" srcId="{414B7A2E-EBC3-4A4F-923C-C53C0758AD34}" destId="{1E32C6F5-240F-421A-8F85-38547FA09715}" srcOrd="0" destOrd="0" parTransId="{5E4A3C2F-BACF-43D4-9D10-E39B6D2A1FD7}" sibTransId="{CDCC0A04-B027-48AF-99FD-09C9707263F3}"/>
    <dgm:cxn modelId="{0168E77B-EE2F-4254-B7BC-A4302F64E1E3}" type="presOf" srcId="{5A9127F1-44AC-44D5-AFF1-DB35DBC39E7B}" destId="{80C1E3AB-0F5D-41F3-ACE3-6CA23483B610}" srcOrd="0" destOrd="0" presId="urn:microsoft.com/office/officeart/2005/8/layout/hierarchy2"/>
    <dgm:cxn modelId="{645172A7-5FBA-4068-9767-CF0634AC48FA}" type="presOf" srcId="{D16859CF-282D-41FC-8EED-BDBB0535390F}" destId="{B35BB289-890A-4230-B36D-09DF5CD39878}" srcOrd="1" destOrd="0" presId="urn:microsoft.com/office/officeart/2005/8/layout/hierarchy2"/>
    <dgm:cxn modelId="{9D8642AC-F3BA-46A3-8876-3729F4707667}" srcId="{AD71EA8B-1C62-4163-A804-7402F9BCA0CE}" destId="{D723E9FF-C744-4BF9-96EE-51A438D0B7BC}" srcOrd="3" destOrd="0" parTransId="{C87FB002-08EA-456F-8514-1E94FC0B27D9}" sibTransId="{0C6E0B6F-6248-4967-BD4B-66D8F172CD13}"/>
    <dgm:cxn modelId="{EE5A788A-057C-438D-AF9D-66941667FA03}" type="presOf" srcId="{91DD29BC-3458-41CC-9866-323F74CC9DB0}" destId="{5706A59E-9341-44D3-A88F-C84D0901A6A6}" srcOrd="0" destOrd="0" presId="urn:microsoft.com/office/officeart/2005/8/layout/hierarchy2"/>
    <dgm:cxn modelId="{586E2FDE-D603-4416-8528-93F66C16E82C}" srcId="{AD71EA8B-1C62-4163-A804-7402F9BCA0CE}" destId="{9E5616BA-B6E7-4D66-BB31-97FF85DC5402}" srcOrd="1" destOrd="0" parTransId="{D16859CF-282D-41FC-8EED-BDBB0535390F}" sibTransId="{D2FE1273-52FE-4F16-91E9-6E08032D0574}"/>
    <dgm:cxn modelId="{B54ECC1F-EEE0-4CA9-B299-398CA6C05F26}" type="presOf" srcId="{4A5BBC76-D58C-4CF8-A9EC-FA7364CC12A8}" destId="{81FE285D-C2D4-4C25-8D34-26F695104C64}" srcOrd="0" destOrd="0" presId="urn:microsoft.com/office/officeart/2005/8/layout/hierarchy2"/>
    <dgm:cxn modelId="{822448A8-20CB-451B-92C5-CE2810E33FDD}" srcId="{AD71EA8B-1C62-4163-A804-7402F9BCA0CE}" destId="{602A350E-EAA4-4AA7-B799-3FFD44FF9D64}" srcOrd="2" destOrd="0" parTransId="{4A5BBC76-D58C-4CF8-A9EC-FA7364CC12A8}" sibTransId="{7B249C46-0D96-49A5-B78F-DA52BAC99065}"/>
    <dgm:cxn modelId="{1B1760C3-27ED-4081-A9B9-F9611BAC7E19}" srcId="{AD71EA8B-1C62-4163-A804-7402F9BCA0CE}" destId="{5A9127F1-44AC-44D5-AFF1-DB35DBC39E7B}" srcOrd="0" destOrd="0" parTransId="{131310E2-557E-4934-BF0B-B809EDC0435F}" sibTransId="{3FB13B75-FE21-40DD-BB20-FE76D7EFD07D}"/>
    <dgm:cxn modelId="{0E39308F-124E-46B1-8BC9-A7CBB80C6E7C}" type="presOf" srcId="{E23F0BF0-637D-4CA9-9702-ED294102289C}" destId="{937D89C4-A708-49EA-B944-45D291EF322F}" srcOrd="1" destOrd="0" presId="urn:microsoft.com/office/officeart/2005/8/layout/hierarchy2"/>
    <dgm:cxn modelId="{CF884BBE-DF31-4CB2-A6A6-24F2DD9428A8}" type="presOf" srcId="{F0EE4B98-585D-492A-8A9F-0108E23076EA}" destId="{7E481B6F-B8C5-47EC-BF11-4A3BFB2117D9}" srcOrd="1" destOrd="0" presId="urn:microsoft.com/office/officeart/2005/8/layout/hierarchy2"/>
    <dgm:cxn modelId="{C0FDCB5E-6C8A-4A99-B2FC-F945FB31CF2C}" type="presOf" srcId="{9B3B4075-C85F-4FE0-84CA-7AC85D8A6CC1}" destId="{D02D08AE-2C99-4F49-B9A0-D24D3413A0C6}" srcOrd="0" destOrd="0" presId="urn:microsoft.com/office/officeart/2005/8/layout/hierarchy2"/>
    <dgm:cxn modelId="{F64962C3-B564-4402-9B5C-C9D58C747CF7}" type="presOf" srcId="{AD71EA8B-1C62-4163-A804-7402F9BCA0CE}" destId="{288016BE-F101-4375-AAD7-896D5135093F}" srcOrd="0" destOrd="0" presId="urn:microsoft.com/office/officeart/2005/8/layout/hierarchy2"/>
    <dgm:cxn modelId="{28CFC103-7910-47A8-BA01-43193292A8B4}" type="presOf" srcId="{73CCB361-296A-46F4-A9A3-9873594400C4}" destId="{07DD56FF-E44A-49D2-AB66-0AB7FB394ED0}" srcOrd="0" destOrd="0" presId="urn:microsoft.com/office/officeart/2005/8/layout/hierarchy2"/>
    <dgm:cxn modelId="{E0129B32-67C8-4554-975F-7B3F3CBA7351}" type="presOf" srcId="{1E32C6F5-240F-421A-8F85-38547FA09715}" destId="{C2E18914-81C1-47D7-91B0-3DEB6928B728}" srcOrd="0" destOrd="0" presId="urn:microsoft.com/office/officeart/2005/8/layout/hierarchy2"/>
    <dgm:cxn modelId="{7E0EB84E-D638-42E4-B832-57CD95F16A0B}" type="presOf" srcId="{60D59035-F260-4E89-A34A-9E3D0FB9C9A7}" destId="{E1E1BE1E-8C26-467B-8375-594A41B9B9A5}" srcOrd="1" destOrd="0" presId="urn:microsoft.com/office/officeart/2005/8/layout/hierarchy2"/>
    <dgm:cxn modelId="{56D6A3F1-6B5B-4306-9038-67A0C4764AB9}" type="presOf" srcId="{F34C5C3F-03B3-4EC6-9ADC-8636A6FB85CA}" destId="{2941FBD2-B8F1-4E00-9811-B8206AA72E56}" srcOrd="0" destOrd="0" presId="urn:microsoft.com/office/officeart/2005/8/layout/hierarchy2"/>
    <dgm:cxn modelId="{2BBF9F40-5BBF-42B6-BACB-42E39294B3E6}" type="presOf" srcId="{8C707E98-6AF9-4496-A2FC-A3FD9A116F88}" destId="{5EF137C1-A4AD-4D2B-B304-0008A814AE10}" srcOrd="0" destOrd="0" presId="urn:microsoft.com/office/officeart/2005/8/layout/hierarchy2"/>
    <dgm:cxn modelId="{4DF3AF5D-633A-4175-A65E-CBE501A12BF2}" srcId="{B808099B-F3EF-4006-B9E5-EAEA3162D381}" destId="{A12041A1-B680-4CC9-B500-5B6C7DAB1FA0}" srcOrd="4" destOrd="0" parTransId="{C5448708-D233-4B78-A150-AB14CFA746B5}" sibTransId="{C8EDA5FE-F3B1-4583-834D-422CF3C3071A}"/>
    <dgm:cxn modelId="{861B8570-94B1-45A3-8506-A434085F52E1}" type="presOf" srcId="{4E051C90-0F1C-4865-BB08-600EC57076BD}" destId="{15E8D62F-0E88-4173-ADB8-2599B2D98734}" srcOrd="1" destOrd="0" presId="urn:microsoft.com/office/officeart/2005/8/layout/hierarchy2"/>
    <dgm:cxn modelId="{3B602C7A-604F-4AEC-A693-224307DA17DE}" type="presOf" srcId="{F34C5C3F-03B3-4EC6-9ADC-8636A6FB85CA}" destId="{EA4F20BC-0003-4FDE-92CD-C4CAC3926858}" srcOrd="1" destOrd="0" presId="urn:microsoft.com/office/officeart/2005/8/layout/hierarchy2"/>
    <dgm:cxn modelId="{7179EEB0-D51A-4779-B38A-8A045DEAB1F2}" srcId="{1E32C6F5-240F-421A-8F85-38547FA09715}" destId="{B808099B-F3EF-4006-B9E5-EAEA3162D381}" srcOrd="4" destOrd="0" parTransId="{84AB0328-181B-4887-9774-27F4E5329636}" sibTransId="{607711BB-EF1F-4BDD-8997-3DBDC2425CBA}"/>
    <dgm:cxn modelId="{FA71BD52-C04A-424C-A497-0B9F92048248}" type="presOf" srcId="{8117C3D4-62B2-42A2-8425-E9649295A91D}" destId="{A56190AA-4B38-41E3-A360-9A5FE4207B53}" srcOrd="0" destOrd="0" presId="urn:microsoft.com/office/officeart/2005/8/layout/hierarchy2"/>
    <dgm:cxn modelId="{4C6073DB-C5D3-441C-AAB9-0B6EA9071C1E}" type="presOf" srcId="{D16859CF-282D-41FC-8EED-BDBB0535390F}" destId="{C2421871-79D8-45D2-B771-3D26E7E36D13}" srcOrd="0" destOrd="0" presId="urn:microsoft.com/office/officeart/2005/8/layout/hierarchy2"/>
    <dgm:cxn modelId="{9B7AE8FB-0156-4B9F-B0F7-AD34D117DF14}" type="presOf" srcId="{68CC9ED7-49A6-4921-A6E1-A9FA596D9265}" destId="{4A178BE5-014F-468B-9D20-D8894E1DAF4F}" srcOrd="0" destOrd="0" presId="urn:microsoft.com/office/officeart/2005/8/layout/hierarchy2"/>
    <dgm:cxn modelId="{4DC450EA-7FAF-4FE8-AF8E-BC53C8BC30BE}" type="presOf" srcId="{84AB0328-181B-4887-9774-27F4E5329636}" destId="{6FF3E653-3DB9-4762-A5A6-8233CDE14DC1}" srcOrd="0" destOrd="0" presId="urn:microsoft.com/office/officeart/2005/8/layout/hierarchy2"/>
    <dgm:cxn modelId="{FC4D76D1-E787-4CA9-9FC9-7B5057893C95}" type="presOf" srcId="{E23F0BF0-637D-4CA9-9702-ED294102289C}" destId="{F3AF67FE-AB5F-481A-84AE-BA356ABDA707}" srcOrd="0" destOrd="0" presId="urn:microsoft.com/office/officeart/2005/8/layout/hierarchy2"/>
    <dgm:cxn modelId="{AE5A0FB2-A40D-4B2A-A8EF-6E7688E826EC}" srcId="{B808099B-F3EF-4006-B9E5-EAEA3162D381}" destId="{BB2DDAB2-5343-4138-9251-832E8AC58FC2}" srcOrd="3" destOrd="0" parTransId="{ECFB8023-1DFE-4688-8CCF-D3D7F36580FA}" sibTransId="{9CE3D8AE-AD09-4339-A79A-96FD7C7D3DD5}"/>
    <dgm:cxn modelId="{49C173CC-96AB-4FB0-8B3D-5FCE7BBDFFDA}" srcId="{C63B1A76-A9B4-4F6D-AA99-AEA557D4C6BD}" destId="{8117C3D4-62B2-42A2-8425-E9649295A91D}" srcOrd="0" destOrd="0" parTransId="{E23F0BF0-637D-4CA9-9702-ED294102289C}" sibTransId="{4F732D1D-C9C2-410B-AC36-1906CEEC74D4}"/>
    <dgm:cxn modelId="{4F7FD5C7-0858-453C-A398-646E36E79AD3}" srcId="{1E32C6F5-240F-421A-8F85-38547FA09715}" destId="{805799AF-CC21-4F3D-A286-B0195A91ED51}" srcOrd="5" destOrd="0" parTransId="{73CCB361-296A-46F4-A9A3-9873594400C4}" sibTransId="{DC57B82D-A276-4880-ADC8-728DA003B178}"/>
    <dgm:cxn modelId="{B1E49AEC-6C72-4E9D-9339-61107EBD0EC8}" srcId="{C63B1A76-A9B4-4F6D-AA99-AEA557D4C6BD}" destId="{7180C60E-096E-4404-A504-D276F1B52EC8}" srcOrd="2" destOrd="0" parTransId="{8C20C1A9-84A7-4EBF-B81F-59114B1A371A}" sibTransId="{D90DB551-6701-4E7B-BD9D-ED82C516E3C7}"/>
    <dgm:cxn modelId="{E384670F-7EC2-41A1-A8F6-FE871EA1B89C}" type="presOf" srcId="{9D17939B-DDD8-49F0-94B7-6DA86F08881F}" destId="{9545D9ED-E7EB-4F76-A70B-CFA93FECA322}" srcOrd="1" destOrd="0" presId="urn:microsoft.com/office/officeart/2005/8/layout/hierarchy2"/>
    <dgm:cxn modelId="{9F9B1A82-DCE9-4DA0-B71D-5A60D8B8EBF4}" type="presOf" srcId="{0BB2ECF2-4FC8-4686-9843-F3649E92113E}" destId="{904400BB-49F6-4332-9200-917742DF9551}" srcOrd="0" destOrd="0" presId="urn:microsoft.com/office/officeart/2005/8/layout/hierarchy2"/>
    <dgm:cxn modelId="{4F031B7E-72FD-46B3-A91E-6A1AE087276E}" type="presOf" srcId="{84AB0328-181B-4887-9774-27F4E5329636}" destId="{FEF3D29D-E6F6-49E5-AEA3-F4220BB896E6}" srcOrd="1" destOrd="0" presId="urn:microsoft.com/office/officeart/2005/8/layout/hierarchy2"/>
    <dgm:cxn modelId="{5D3F5FB9-8C05-403E-AC03-9CF3C17D6B60}" type="presOf" srcId="{373BBB5F-A399-4934-90EA-0943CE6CA68F}" destId="{C01072D2-D5BB-4D33-8A51-D0D71FF5C8D5}" srcOrd="0" destOrd="0" presId="urn:microsoft.com/office/officeart/2005/8/layout/hierarchy2"/>
    <dgm:cxn modelId="{03875C39-77C3-42EB-943B-107A4F08D9DD}" type="presOf" srcId="{91DD29BC-3458-41CC-9866-323F74CC9DB0}" destId="{AA10310E-C909-4EE1-BC0E-5BCCF7C8C714}" srcOrd="1" destOrd="0" presId="urn:microsoft.com/office/officeart/2005/8/layout/hierarchy2"/>
    <dgm:cxn modelId="{615A6540-DD9A-4C56-908C-E224CEFA4600}" srcId="{805799AF-CC21-4F3D-A286-B0195A91ED51}" destId="{59409561-81F8-43BA-8E9F-AF43F57697C2}" srcOrd="0" destOrd="0" parTransId="{D42A85A9-F0C3-4D47-A2D0-0BE5A66C5A0E}" sibTransId="{7F132B78-502B-4525-904F-3F8BE8BC362F}"/>
    <dgm:cxn modelId="{383D4FCE-C828-4E5D-B380-F959D870A884}" type="presOf" srcId="{8C20C1A9-84A7-4EBF-B81F-59114B1A371A}" destId="{D4DF52A4-D9AC-45C0-90D5-93D350669746}" srcOrd="1" destOrd="0" presId="urn:microsoft.com/office/officeart/2005/8/layout/hierarchy2"/>
    <dgm:cxn modelId="{E531E32B-3E7F-401C-8B43-9FDE084F1C58}" type="presOf" srcId="{DD64C24B-6CA6-453D-9526-6720217DCA9C}" destId="{67F93F44-DFB5-4E3E-BC4F-53747E64F544}" srcOrd="0" destOrd="0" presId="urn:microsoft.com/office/officeart/2005/8/layout/hierarchy2"/>
    <dgm:cxn modelId="{EB831710-8AEE-40BB-BCB4-943BF06A3FF7}" type="presOf" srcId="{BB2DDAB2-5343-4138-9251-832E8AC58FC2}" destId="{54C5D450-AC80-4EDA-AEC7-760BFBB0B4A5}" srcOrd="0" destOrd="0" presId="urn:microsoft.com/office/officeart/2005/8/layout/hierarchy2"/>
    <dgm:cxn modelId="{7C793C31-494E-44FF-A84B-AB2EF97DC65F}" type="presOf" srcId="{C87FB002-08EA-456F-8514-1E94FC0B27D9}" destId="{0D0D81E4-A6F3-483C-A7F2-0375BBAFC728}" srcOrd="1" destOrd="0" presId="urn:microsoft.com/office/officeart/2005/8/layout/hierarchy2"/>
    <dgm:cxn modelId="{1F2C74CC-3D29-45ED-87C5-5A71D57B5461}" type="presOf" srcId="{C63B1A76-A9B4-4F6D-AA99-AEA557D4C6BD}" destId="{263D1988-1D3A-4D8F-896E-D89CB799E446}" srcOrd="0" destOrd="0" presId="urn:microsoft.com/office/officeart/2005/8/layout/hierarchy2"/>
    <dgm:cxn modelId="{2DA471DE-5FEE-4397-9F55-0EF50319EFF2}" type="presOf" srcId="{9D17939B-DDD8-49F0-94B7-6DA86F08881F}" destId="{DB153663-63AA-461E-980F-6F57DC57A7F0}" srcOrd="0" destOrd="0" presId="urn:microsoft.com/office/officeart/2005/8/layout/hierarchy2"/>
    <dgm:cxn modelId="{E9BCA948-5B8B-4395-9C80-CBBC0E53A1B2}" type="presOf" srcId="{8C20C1A9-84A7-4EBF-B81F-59114B1A371A}" destId="{01657F94-23AC-46D0-8D7E-07D906799E8D}" srcOrd="0" destOrd="0" presId="urn:microsoft.com/office/officeart/2005/8/layout/hierarchy2"/>
    <dgm:cxn modelId="{B0874A96-543B-4287-A615-A40A858A035E}" type="presOf" srcId="{9E5616BA-B6E7-4D66-BB31-97FF85DC5402}" destId="{4F96981D-9970-4EFC-8B25-A25382BF26E5}" srcOrd="0" destOrd="0" presId="urn:microsoft.com/office/officeart/2005/8/layout/hierarchy2"/>
    <dgm:cxn modelId="{8FCE4B48-2702-4D94-BC62-63A72FE340B1}" type="presOf" srcId="{9AFF8EA3-527B-4D7A-B9D3-3D2D2FB92927}" destId="{4834C170-0BAA-4085-9F5B-FE99822F2E36}" srcOrd="1" destOrd="0" presId="urn:microsoft.com/office/officeart/2005/8/layout/hierarchy2"/>
    <dgm:cxn modelId="{9F52680D-B047-4E91-9775-837881E55A9E}" srcId="{C63B1A76-A9B4-4F6D-AA99-AEA557D4C6BD}" destId="{6285D32D-B69C-4E25-BF85-7C5CE475BBFE}" srcOrd="4" destOrd="0" parTransId="{8C707E98-6AF9-4496-A2FC-A3FD9A116F88}" sibTransId="{79F67EB0-1368-44D0-A9E1-3B8BF7D6B968}"/>
    <dgm:cxn modelId="{F7955631-0C7F-497C-A3FC-F0A7852394AF}" type="presOf" srcId="{8C707E98-6AF9-4496-A2FC-A3FD9A116F88}" destId="{344D1CB0-DEE2-4617-9325-91E85639C610}" srcOrd="1" destOrd="0" presId="urn:microsoft.com/office/officeart/2005/8/layout/hierarchy2"/>
    <dgm:cxn modelId="{58ECBE6F-4B9F-47C3-9F64-F0ECDEC15E46}" type="presOf" srcId="{ECFB8023-1DFE-4688-8CCF-D3D7F36580FA}" destId="{44B6C81A-F0A9-4FFF-8DC9-3896C9DCA6BC}" srcOrd="1" destOrd="0" presId="urn:microsoft.com/office/officeart/2005/8/layout/hierarchy2"/>
    <dgm:cxn modelId="{E477D852-107B-4310-80F1-F8526CACF73A}" type="presOf" srcId="{131310E2-557E-4934-BF0B-B809EDC0435F}" destId="{139C0992-58F1-433A-9C6B-A02581BA72C5}" srcOrd="0" destOrd="0" presId="urn:microsoft.com/office/officeart/2005/8/layout/hierarchy2"/>
    <dgm:cxn modelId="{6F30238A-23E3-422A-9ABD-8A56E264371B}" type="presOf" srcId="{4385B230-5070-4534-84F5-3CE21A832053}" destId="{4FA8A8F3-B0D2-498C-AC5D-F63AACAFCC51}" srcOrd="0" destOrd="0" presId="urn:microsoft.com/office/officeart/2005/8/layout/hierarchy2"/>
    <dgm:cxn modelId="{82C9865D-4EF2-4D4A-AA9A-BBC45BDE3E47}" type="presOf" srcId="{D723E9FF-C744-4BF9-96EE-51A438D0B7BC}" destId="{0462682D-E6B8-4066-AE0A-83CD3E5EE46B}" srcOrd="0" destOrd="0" presId="urn:microsoft.com/office/officeart/2005/8/layout/hierarchy2"/>
    <dgm:cxn modelId="{4BB88EFE-9F1E-4731-B8E2-234A2C973CDB}" srcId="{1E32C6F5-240F-421A-8F85-38547FA09715}" destId="{AD71EA8B-1C62-4163-A804-7402F9BCA0CE}" srcOrd="3" destOrd="0" parTransId="{F34C5C3F-03B3-4EC6-9ADC-8636A6FB85CA}" sibTransId="{D1935264-A993-419D-AF6F-CD6DDA2B6F8D}"/>
    <dgm:cxn modelId="{807E15F5-F38E-4FFB-B359-B21318070C58}" type="presOf" srcId="{EBD9934C-9449-4BAA-8373-0CCBEBAADC96}" destId="{21084F69-B75B-4483-A69E-EE4F1709CE76}" srcOrd="1" destOrd="0" presId="urn:microsoft.com/office/officeart/2005/8/layout/hierarchy2"/>
    <dgm:cxn modelId="{AD2A53E1-12AD-437D-ABEE-0B93F35613E6}" srcId="{B808099B-F3EF-4006-B9E5-EAEA3162D381}" destId="{0BB2ECF2-4FC8-4686-9843-F3649E92113E}" srcOrd="2" destOrd="0" parTransId="{373BBB5F-A399-4934-90EA-0943CE6CA68F}" sibTransId="{249AEE90-7714-4AA4-9579-25BA1DFCE5B9}"/>
    <dgm:cxn modelId="{C9E1624F-EDE0-423F-8854-1F0208170321}" srcId="{C63B1A76-A9B4-4F6D-AA99-AEA557D4C6BD}" destId="{4385B230-5070-4534-84F5-3CE21A832053}" srcOrd="1" destOrd="0" parTransId="{0D6DAE8B-DBD0-4E97-B778-0BBF1356875A}" sibTransId="{197245B7-0F04-45BC-83FF-6179883C2319}"/>
    <dgm:cxn modelId="{461A1AEE-7862-46FA-9356-8700D490D9D6}" type="presOf" srcId="{17A4ACE9-F026-4306-A92C-0902D6DCB0D7}" destId="{C6FA5955-C633-45D1-A54F-0E2EC2D4B2E5}" srcOrd="0" destOrd="0" presId="urn:microsoft.com/office/officeart/2005/8/layout/hierarchy2"/>
    <dgm:cxn modelId="{2229F881-2CCE-4F63-8EE9-26D6F8B517C9}" type="presOf" srcId="{C5448708-D233-4B78-A150-AB14CFA746B5}" destId="{E0131A07-0194-4AB1-AF86-8E579D3E65A9}" srcOrd="1" destOrd="0" presId="urn:microsoft.com/office/officeart/2005/8/layout/hierarchy2"/>
    <dgm:cxn modelId="{3AD15D86-7924-49B1-95ED-6A51C2D59CFE}" type="presOf" srcId="{0D6DAE8B-DBD0-4E97-B778-0BBF1356875A}" destId="{CEA70FFA-DDB1-406F-B33E-4F83D4EFFE68}" srcOrd="0" destOrd="0" presId="urn:microsoft.com/office/officeart/2005/8/layout/hierarchy2"/>
    <dgm:cxn modelId="{1391574D-A775-4AC7-B43A-410E9B49E65C}" srcId="{B808099B-F3EF-4006-B9E5-EAEA3162D381}" destId="{0E0950E6-795D-4C5D-935D-B101C45483E8}" srcOrd="1" destOrd="0" parTransId="{91DD29BC-3458-41CC-9866-323F74CC9DB0}" sibTransId="{1BB9501E-3700-47A1-8069-C93EB311BE3E}"/>
    <dgm:cxn modelId="{5F5F63AF-109E-4E90-B70D-BBF1FEB14363}" type="presOf" srcId="{C87FB002-08EA-456F-8514-1E94FC0B27D9}" destId="{378CC54A-C556-4A00-897F-018890952FED}" srcOrd="0" destOrd="0" presId="urn:microsoft.com/office/officeart/2005/8/layout/hierarchy2"/>
    <dgm:cxn modelId="{38217B7F-6F57-431E-AFA1-DE322E42E983}" srcId="{D5663534-7C41-4492-BB06-D985FFFEAAA3}" destId="{4789CF98-AAE2-4746-96CE-7F587EB06F3E}" srcOrd="0" destOrd="0" parTransId="{4E051C90-0F1C-4865-BB08-600EC57076BD}" sibTransId="{FBD37E4A-4664-4B69-B407-A815534DB3AD}"/>
    <dgm:cxn modelId="{1AD6F5AD-10AC-44D0-9037-0FE698B3B6E6}" type="presOf" srcId="{0058A5C2-4E09-4BC9-A560-C3994EFACE31}" destId="{7FEC11AA-61BE-4A5A-A552-8A97367A02BC}" srcOrd="0" destOrd="0" presId="urn:microsoft.com/office/officeart/2005/8/layout/hierarchy2"/>
    <dgm:cxn modelId="{0B04CDF1-831C-4294-B2F8-0ABF95321229}" type="presOf" srcId="{59409561-81F8-43BA-8E9F-AF43F57697C2}" destId="{631838D6-62AB-485C-9645-02613585EDA2}" srcOrd="0" destOrd="0" presId="urn:microsoft.com/office/officeart/2005/8/layout/hierarchy2"/>
    <dgm:cxn modelId="{61ADA277-3249-4B06-B1FA-6C5FFB14B704}" type="presOf" srcId="{D42A85A9-F0C3-4D47-A2D0-0BE5A66C5A0E}" destId="{7C967849-8D1A-41C1-BD4D-3AE6D392F3A4}" srcOrd="1" destOrd="0" presId="urn:microsoft.com/office/officeart/2005/8/layout/hierarchy2"/>
    <dgm:cxn modelId="{2FD7A231-F850-4292-98F9-22097F24B0E5}" srcId="{1E32C6F5-240F-421A-8F85-38547FA09715}" destId="{D5663534-7C41-4492-BB06-D985FFFEAAA3}" srcOrd="1" destOrd="0" parTransId="{F79C7AAB-CBD3-4F9D-BE0E-0BFF92577D1B}" sibTransId="{2211663B-A290-473E-85C5-2603EF675815}"/>
    <dgm:cxn modelId="{05483749-34F2-49AE-B3BF-72BF168391A1}" type="presOf" srcId="{73CCB361-296A-46F4-A9A3-9873594400C4}" destId="{98865FDA-3F01-4574-9254-19186AB52400}" srcOrd="1" destOrd="0" presId="urn:microsoft.com/office/officeart/2005/8/layout/hierarchy2"/>
    <dgm:cxn modelId="{A7798690-480B-491C-B660-7042CBCBB3A9}" type="presOf" srcId="{74D149E7-42D5-4459-89DC-D916106FEBAF}" destId="{43FDC8A2-E086-4304-82EF-DB14855D1162}" srcOrd="0" destOrd="0" presId="urn:microsoft.com/office/officeart/2005/8/layout/hierarchy2"/>
    <dgm:cxn modelId="{8FE359FE-4011-4554-A1D8-6BEECF1AFA44}" type="presOf" srcId="{0E0950E6-795D-4C5D-935D-B101C45483E8}" destId="{87202D14-4E82-4859-9358-6A74464DF9EB}" srcOrd="0" destOrd="0" presId="urn:microsoft.com/office/officeart/2005/8/layout/hierarchy2"/>
    <dgm:cxn modelId="{9E5B7EAD-9F09-4940-A162-A5158A5738AE}" type="presOf" srcId="{C5448708-D233-4B78-A150-AB14CFA746B5}" destId="{906975B9-66D8-4993-ACE9-CAE664C5B886}" srcOrd="0" destOrd="0" presId="urn:microsoft.com/office/officeart/2005/8/layout/hierarchy2"/>
    <dgm:cxn modelId="{528DE57E-5E8D-4521-B947-79F217FB6195}" type="presOf" srcId="{373BBB5F-A399-4934-90EA-0943CE6CA68F}" destId="{A0F5D2D5-9D57-4DE0-A838-C084C90ABC04}" srcOrd="1" destOrd="0" presId="urn:microsoft.com/office/officeart/2005/8/layout/hierarchy2"/>
    <dgm:cxn modelId="{11157123-C6DC-4164-8350-4C636B9F8C69}" type="presOf" srcId="{4A5BBC76-D58C-4CF8-A9EC-FA7364CC12A8}" destId="{223D94C1-8BFB-402D-8560-1BCB3E8F0DE0}" srcOrd="1" destOrd="0" presId="urn:microsoft.com/office/officeart/2005/8/layout/hierarchy2"/>
    <dgm:cxn modelId="{436D7CF4-2E8A-4C2C-9DF0-F5939CF8490D}" type="presOf" srcId="{EBD9934C-9449-4BAA-8373-0CCBEBAADC96}" destId="{58A615C2-E922-4159-9B0E-F654D938FBC5}" srcOrd="0" destOrd="0" presId="urn:microsoft.com/office/officeart/2005/8/layout/hierarchy2"/>
    <dgm:cxn modelId="{C6C97F71-8022-4A57-A6C4-8D814EC53E2F}" type="presOf" srcId="{60D59035-F260-4E89-A34A-9E3D0FB9C9A7}" destId="{2990154D-096B-489C-9E34-F7D6109281D7}" srcOrd="0" destOrd="0" presId="urn:microsoft.com/office/officeart/2005/8/layout/hierarchy2"/>
    <dgm:cxn modelId="{C4328469-D9A1-420C-B570-4CA1D50B986F}" type="presOf" srcId="{FF03E9E5-7B87-4798-BB32-4B642C7166B3}" destId="{1A3DEC89-C05A-4BA7-8ADD-76EB158588CD}" srcOrd="0" destOrd="0" presId="urn:microsoft.com/office/officeart/2005/8/layout/hierarchy2"/>
    <dgm:cxn modelId="{B295B060-0641-40F0-B2B6-EC240B3E1D3E}" type="presOf" srcId="{F79C7AAB-CBD3-4F9D-BE0E-0BFF92577D1B}" destId="{404725A2-1DB8-42FD-9FF9-4CCAC0680E06}" srcOrd="1" destOrd="0" presId="urn:microsoft.com/office/officeart/2005/8/layout/hierarchy2"/>
    <dgm:cxn modelId="{831C9736-627A-4703-9B26-720C31D1F8A8}" type="presOf" srcId="{602A350E-EAA4-4AA7-B799-3FFD44FF9D64}" destId="{801D3E01-571B-4D5B-A6AD-C44AB1024D40}" srcOrd="0" destOrd="0" presId="urn:microsoft.com/office/officeart/2005/8/layout/hierarchy2"/>
    <dgm:cxn modelId="{D1441344-DB49-4198-8386-9D80EB4E3331}" type="presOf" srcId="{79C85C97-EECC-488C-8989-FE6AEF851C67}" destId="{8D8C7B94-01FC-4EF5-B255-8BF17BF95FBD}" srcOrd="0" destOrd="0" presId="urn:microsoft.com/office/officeart/2005/8/layout/hierarchy2"/>
    <dgm:cxn modelId="{A99B6549-AFD7-48D3-B642-064B195533B4}" type="presOf" srcId="{F79C7AAB-CBD3-4F9D-BE0E-0BFF92577D1B}" destId="{5E0BA1AF-C7BC-4505-B3DB-4E93543DA65A}" srcOrd="0" destOrd="0" presId="urn:microsoft.com/office/officeart/2005/8/layout/hierarchy2"/>
    <dgm:cxn modelId="{2494E3F0-9C48-4FC7-B663-C696BB383B46}" srcId="{805799AF-CC21-4F3D-A286-B0195A91ED51}" destId="{A1D964BC-699A-42AC-B040-8A2BE40AF707}" srcOrd="1" destOrd="0" parTransId="{60D59035-F260-4E89-A34A-9E3D0FB9C9A7}" sibTransId="{48D71909-AC04-4950-AC8D-76B820ABEB18}"/>
    <dgm:cxn modelId="{CD3B40BA-D568-4667-91E0-EE54F980337B}" srcId="{805799AF-CC21-4F3D-A286-B0195A91ED51}" destId="{FF03E9E5-7B87-4798-BB32-4B642C7166B3}" srcOrd="2" destOrd="0" parTransId="{0058A5C2-4E09-4BC9-A560-C3994EFACE31}" sibTransId="{8DC3EFFB-4188-475B-AB4B-D090DE54ACA8}"/>
    <dgm:cxn modelId="{19862872-261F-40AC-A2FA-6F72D753E1FC}" srcId="{9B3B4075-C85F-4FE0-84CA-7AC85D8A6CC1}" destId="{66E04D99-AEDA-44D2-946B-B5A5C4940CEC}" srcOrd="0" destOrd="0" parTransId="{74D149E7-42D5-4459-89DC-D916106FEBAF}" sibTransId="{A9C66C42-8A04-4EC3-9B14-4D1730116C49}"/>
    <dgm:cxn modelId="{409A12D8-B1C3-4C0B-BDA6-9BF00F6081BF}" type="presOf" srcId="{414B7A2E-EBC3-4A4F-923C-C53C0758AD34}" destId="{5FED004B-3A0D-45A3-886B-4F4EE11E6C56}" srcOrd="0" destOrd="0" presId="urn:microsoft.com/office/officeart/2005/8/layout/hierarchy2"/>
    <dgm:cxn modelId="{2825B01F-282F-4C2D-9DDD-8F01132CAD38}" type="presOf" srcId="{D42A85A9-F0C3-4D47-A2D0-0BE5A66C5A0E}" destId="{BFDA1697-0913-4494-BEC4-ECCE134F5E8D}" srcOrd="0" destOrd="0" presId="urn:microsoft.com/office/officeart/2005/8/layout/hierarchy2"/>
    <dgm:cxn modelId="{E50E6B28-6850-4CAF-B263-E08A41A28BEC}" type="presOf" srcId="{DD64C24B-6CA6-453D-9526-6720217DCA9C}" destId="{1E26FB71-2EBE-485C-B9F9-A98F27D28496}" srcOrd="1" destOrd="0" presId="urn:microsoft.com/office/officeart/2005/8/layout/hierarchy2"/>
    <dgm:cxn modelId="{8BEF9151-9DD2-4181-BB77-F028689A9755}" type="presOf" srcId="{805799AF-CC21-4F3D-A286-B0195A91ED51}" destId="{22F5CC0F-4837-4F9A-8153-DE1BFCB621CF}" srcOrd="0" destOrd="0" presId="urn:microsoft.com/office/officeart/2005/8/layout/hierarchy2"/>
    <dgm:cxn modelId="{CDE821EE-E76A-4EF7-8924-B68CCB9FFB42}" type="presOf" srcId="{A1D964BC-699A-42AC-B040-8A2BE40AF707}" destId="{89BACE9D-0164-4631-AB0A-E40D53220A43}" srcOrd="0" destOrd="0" presId="urn:microsoft.com/office/officeart/2005/8/layout/hierarchy2"/>
    <dgm:cxn modelId="{3727E2F6-B36F-4E76-87DB-F05E1A2DCE6A}" type="presOf" srcId="{6285D32D-B69C-4E25-BF85-7C5CE475BBFE}" destId="{D716A440-3CA4-41C8-81E0-BE44D2F9C28E}" srcOrd="0" destOrd="0" presId="urn:microsoft.com/office/officeart/2005/8/layout/hierarchy2"/>
    <dgm:cxn modelId="{72DED0B7-6B07-499F-93AB-A282C233793B}" type="presOf" srcId="{E9FBAB3E-CF3C-44E9-A71D-0EDE0A60E916}" destId="{61C6A1EA-D96A-4778-B6C5-DB82E3DC5B11}" srcOrd="0" destOrd="0" presId="urn:microsoft.com/office/officeart/2005/8/layout/hierarchy2"/>
    <dgm:cxn modelId="{0C010B57-30DF-4CE6-8FC4-3E871165CBE4}" type="presOf" srcId="{66E04D99-AEDA-44D2-946B-B5A5C4940CEC}" destId="{4515DB73-2F7A-46CD-9DD3-AE99102FF245}" srcOrd="0" destOrd="0" presId="urn:microsoft.com/office/officeart/2005/8/layout/hierarchy2"/>
    <dgm:cxn modelId="{C98F5190-69C5-46DB-940B-2253A46CA674}" type="presOf" srcId="{ECFB8023-1DFE-4688-8CCF-D3D7F36580FA}" destId="{F7F61C6A-D76A-4EA1-8A6A-E30FAB29E9C9}" srcOrd="0" destOrd="0" presId="urn:microsoft.com/office/officeart/2005/8/layout/hierarchy2"/>
    <dgm:cxn modelId="{EB63095B-6061-4841-A9B9-482126FDE907}" type="presOf" srcId="{0058A5C2-4E09-4BC9-A560-C3994EFACE31}" destId="{D50673F2-5EEE-4AF9-8F0F-46E6CE43ED5D}" srcOrd="1" destOrd="0" presId="urn:microsoft.com/office/officeart/2005/8/layout/hierarchy2"/>
    <dgm:cxn modelId="{F1AEBD5D-5A17-4969-9ADB-89B9422C1551}" srcId="{B808099B-F3EF-4006-B9E5-EAEA3162D381}" destId="{79C85C97-EECC-488C-8989-FE6AEF851C67}" srcOrd="0" destOrd="0" parTransId="{F0EE4B98-585D-492A-8A9F-0108E23076EA}" sibTransId="{8B5F6D31-3524-4BFF-8331-CA9F6AC0982C}"/>
    <dgm:cxn modelId="{89BEDE1A-B71C-43D1-8336-ED2D46ECEDBE}" srcId="{805799AF-CC21-4F3D-A286-B0195A91ED51}" destId="{E9FBAB3E-CF3C-44E9-A71D-0EDE0A60E916}" srcOrd="3" destOrd="0" parTransId="{EBD9934C-9449-4BAA-8373-0CCBEBAADC96}" sibTransId="{0D356610-CB3F-4AFB-95EE-E9B47D02A4CC}"/>
    <dgm:cxn modelId="{E2B8AEF2-9C6D-4863-97A5-C3F4F4A9BC31}" type="presOf" srcId="{D5663534-7C41-4492-BB06-D985FFFEAAA3}" destId="{76176A14-D949-4E15-A911-70FF1BF76FEF}" srcOrd="0" destOrd="0" presId="urn:microsoft.com/office/officeart/2005/8/layout/hierarchy2"/>
    <dgm:cxn modelId="{3C20C12C-5400-47FB-B9E5-7EE6CDBBCCE4}" type="presOf" srcId="{4E051C90-0F1C-4865-BB08-600EC57076BD}" destId="{7C330E43-0B50-4E27-87D2-A829AF51CB5B}" srcOrd="0" destOrd="0" presId="urn:microsoft.com/office/officeart/2005/8/layout/hierarchy2"/>
    <dgm:cxn modelId="{B0B69B3A-A363-43CA-9E28-0840F26D85B4}" srcId="{C63B1A76-A9B4-4F6D-AA99-AEA557D4C6BD}" destId="{79EA1F2D-3A09-4FC0-AE34-5AF89E25CCCC}" srcOrd="3" destOrd="0" parTransId="{DD64C24B-6CA6-453D-9526-6720217DCA9C}" sibTransId="{558D4C7F-B1AE-4B38-AF68-181DDEE8CDE8}"/>
    <dgm:cxn modelId="{F6C19A00-5A13-451A-9F75-A8A1E694CDDF}" type="presOf" srcId="{F0EE4B98-585D-492A-8A9F-0108E23076EA}" destId="{4A325D53-A1A8-441F-BFE9-0984C26DEF53}" srcOrd="0" destOrd="0" presId="urn:microsoft.com/office/officeart/2005/8/layout/hierarchy2"/>
    <dgm:cxn modelId="{9B376A40-A523-43EB-B484-C2F7D500226A}" type="presOf" srcId="{74D149E7-42D5-4459-89DC-D916106FEBAF}" destId="{3935F728-D3E6-4F5F-AE6B-03EE4EF42768}" srcOrd="1" destOrd="0" presId="urn:microsoft.com/office/officeart/2005/8/layout/hierarchy2"/>
    <dgm:cxn modelId="{AF2CC424-A023-4376-ADBD-FEE5AEB094CB}" type="presOf" srcId="{B808099B-F3EF-4006-B9E5-EAEA3162D381}" destId="{8927ADA0-AAA5-4DB2-A145-F96077923DD3}" srcOrd="0" destOrd="0" presId="urn:microsoft.com/office/officeart/2005/8/layout/hierarchy2"/>
    <dgm:cxn modelId="{D09B7331-5050-4C30-BF3B-1C82623D56D0}" srcId="{1E32C6F5-240F-421A-8F85-38547FA09715}" destId="{9B3B4075-C85F-4FE0-84CA-7AC85D8A6CC1}" srcOrd="2" destOrd="0" parTransId="{17A4ACE9-F026-4306-A92C-0902D6DCB0D7}" sibTransId="{B177284E-2923-4167-8DFE-E61ACCE77037}"/>
    <dgm:cxn modelId="{702FBAA1-1D75-4592-9FC7-F61619F99891}" type="presOf" srcId="{131310E2-557E-4934-BF0B-B809EDC0435F}" destId="{81393EB0-9AA1-4D28-811E-8EDB34000F5F}" srcOrd="1" destOrd="0" presId="urn:microsoft.com/office/officeart/2005/8/layout/hierarchy2"/>
    <dgm:cxn modelId="{88AEF4C3-350D-4E6D-AB65-153D907B2DE8}" type="presParOf" srcId="{5FED004B-3A0D-45A3-886B-4F4EE11E6C56}" destId="{30DA7C10-9813-4B6C-91F9-76B79171E44B}" srcOrd="0" destOrd="0" presId="urn:microsoft.com/office/officeart/2005/8/layout/hierarchy2"/>
    <dgm:cxn modelId="{E55C12BD-A2D0-43D6-AA1B-932438EA8F0F}" type="presParOf" srcId="{30DA7C10-9813-4B6C-91F9-76B79171E44B}" destId="{C2E18914-81C1-47D7-91B0-3DEB6928B728}" srcOrd="0" destOrd="0" presId="urn:microsoft.com/office/officeart/2005/8/layout/hierarchy2"/>
    <dgm:cxn modelId="{2050E115-F5B4-42F5-96D7-79E64CE354EE}" type="presParOf" srcId="{30DA7C10-9813-4B6C-91F9-76B79171E44B}" destId="{02E93ED9-A73E-40F1-8874-4D9A5210EBF6}" srcOrd="1" destOrd="0" presId="urn:microsoft.com/office/officeart/2005/8/layout/hierarchy2"/>
    <dgm:cxn modelId="{CA00F8E6-45CF-4430-9BA2-1D8D8BEA37CF}" type="presParOf" srcId="{02E93ED9-A73E-40F1-8874-4D9A5210EBF6}" destId="{DB153663-63AA-461E-980F-6F57DC57A7F0}" srcOrd="0" destOrd="0" presId="urn:microsoft.com/office/officeart/2005/8/layout/hierarchy2"/>
    <dgm:cxn modelId="{8F23F9EF-F473-4F9A-9495-3F4EDDC30824}" type="presParOf" srcId="{DB153663-63AA-461E-980F-6F57DC57A7F0}" destId="{9545D9ED-E7EB-4F76-A70B-CFA93FECA322}" srcOrd="0" destOrd="0" presId="urn:microsoft.com/office/officeart/2005/8/layout/hierarchy2"/>
    <dgm:cxn modelId="{84559D42-47E1-401E-9491-9D2E42FE40F8}" type="presParOf" srcId="{02E93ED9-A73E-40F1-8874-4D9A5210EBF6}" destId="{15B4E42F-2C97-46A5-9CDE-2D756224CF20}" srcOrd="1" destOrd="0" presId="urn:microsoft.com/office/officeart/2005/8/layout/hierarchy2"/>
    <dgm:cxn modelId="{5E1CF4E9-3A45-4C6F-9A6B-F3D7D37713AB}" type="presParOf" srcId="{15B4E42F-2C97-46A5-9CDE-2D756224CF20}" destId="{263D1988-1D3A-4D8F-896E-D89CB799E446}" srcOrd="0" destOrd="0" presId="urn:microsoft.com/office/officeart/2005/8/layout/hierarchy2"/>
    <dgm:cxn modelId="{2872A3C7-D5EE-4F29-901E-B37E7A902CD7}" type="presParOf" srcId="{15B4E42F-2C97-46A5-9CDE-2D756224CF20}" destId="{1E8B40C8-2EB0-49E5-A219-1D6744DFCCC0}" srcOrd="1" destOrd="0" presId="urn:microsoft.com/office/officeart/2005/8/layout/hierarchy2"/>
    <dgm:cxn modelId="{7078E7C6-09F9-4076-80A4-04D205FDEA07}" type="presParOf" srcId="{1E8B40C8-2EB0-49E5-A219-1D6744DFCCC0}" destId="{F3AF67FE-AB5F-481A-84AE-BA356ABDA707}" srcOrd="0" destOrd="0" presId="urn:microsoft.com/office/officeart/2005/8/layout/hierarchy2"/>
    <dgm:cxn modelId="{B5B58461-2F41-4976-854B-B25427B565BF}" type="presParOf" srcId="{F3AF67FE-AB5F-481A-84AE-BA356ABDA707}" destId="{937D89C4-A708-49EA-B944-45D291EF322F}" srcOrd="0" destOrd="0" presId="urn:microsoft.com/office/officeart/2005/8/layout/hierarchy2"/>
    <dgm:cxn modelId="{F9BF1FBB-F129-45A2-9E30-1C8286F72110}" type="presParOf" srcId="{1E8B40C8-2EB0-49E5-A219-1D6744DFCCC0}" destId="{705808EC-C03E-45D3-8B2A-88BFABF74608}" srcOrd="1" destOrd="0" presId="urn:microsoft.com/office/officeart/2005/8/layout/hierarchy2"/>
    <dgm:cxn modelId="{A7D830CF-5BB9-414A-8003-8FCDF3C5F216}" type="presParOf" srcId="{705808EC-C03E-45D3-8B2A-88BFABF74608}" destId="{A56190AA-4B38-41E3-A360-9A5FE4207B53}" srcOrd="0" destOrd="0" presId="urn:microsoft.com/office/officeart/2005/8/layout/hierarchy2"/>
    <dgm:cxn modelId="{F65C8A40-3ED5-4033-958D-ED804D2C3147}" type="presParOf" srcId="{705808EC-C03E-45D3-8B2A-88BFABF74608}" destId="{B551610E-1B80-409B-8CC0-E1F28CC412A2}" srcOrd="1" destOrd="0" presId="urn:microsoft.com/office/officeart/2005/8/layout/hierarchy2"/>
    <dgm:cxn modelId="{A34F5A11-9D39-4F82-B760-C8572D86984A}" type="presParOf" srcId="{1E8B40C8-2EB0-49E5-A219-1D6744DFCCC0}" destId="{CEA70FFA-DDB1-406F-B33E-4F83D4EFFE68}" srcOrd="2" destOrd="0" presId="urn:microsoft.com/office/officeart/2005/8/layout/hierarchy2"/>
    <dgm:cxn modelId="{2AF20A78-6773-4FC3-AD47-6C5597AF30CE}" type="presParOf" srcId="{CEA70FFA-DDB1-406F-B33E-4F83D4EFFE68}" destId="{DC61B192-FCEA-453C-AAC6-5C893AC36E28}" srcOrd="0" destOrd="0" presId="urn:microsoft.com/office/officeart/2005/8/layout/hierarchy2"/>
    <dgm:cxn modelId="{47231B31-769F-48B7-AAED-B32B5877B713}" type="presParOf" srcId="{1E8B40C8-2EB0-49E5-A219-1D6744DFCCC0}" destId="{97156206-2C61-4EC9-BCB0-EEBF8638940D}" srcOrd="3" destOrd="0" presId="urn:microsoft.com/office/officeart/2005/8/layout/hierarchy2"/>
    <dgm:cxn modelId="{375645E7-DE22-4348-AC7B-6408E5074424}" type="presParOf" srcId="{97156206-2C61-4EC9-BCB0-EEBF8638940D}" destId="{4FA8A8F3-B0D2-498C-AC5D-F63AACAFCC51}" srcOrd="0" destOrd="0" presId="urn:microsoft.com/office/officeart/2005/8/layout/hierarchy2"/>
    <dgm:cxn modelId="{CF280F19-12F8-4820-9C26-6D7E0D41F49B}" type="presParOf" srcId="{97156206-2C61-4EC9-BCB0-EEBF8638940D}" destId="{63206EDE-951F-40F0-AAE5-930FE4EE03EE}" srcOrd="1" destOrd="0" presId="urn:microsoft.com/office/officeart/2005/8/layout/hierarchy2"/>
    <dgm:cxn modelId="{686D682F-D52A-433F-B1D9-D06D6E93E4DA}" type="presParOf" srcId="{1E8B40C8-2EB0-49E5-A219-1D6744DFCCC0}" destId="{01657F94-23AC-46D0-8D7E-07D906799E8D}" srcOrd="4" destOrd="0" presId="urn:microsoft.com/office/officeart/2005/8/layout/hierarchy2"/>
    <dgm:cxn modelId="{F7B385FD-F795-4C7F-A653-AA88315DA64A}" type="presParOf" srcId="{01657F94-23AC-46D0-8D7E-07D906799E8D}" destId="{D4DF52A4-D9AC-45C0-90D5-93D350669746}" srcOrd="0" destOrd="0" presId="urn:microsoft.com/office/officeart/2005/8/layout/hierarchy2"/>
    <dgm:cxn modelId="{5A53B6CD-E716-4DCD-A33C-BCA72BDFD995}" type="presParOf" srcId="{1E8B40C8-2EB0-49E5-A219-1D6744DFCCC0}" destId="{1291816A-65A6-4817-89A1-EFB194F0BDB0}" srcOrd="5" destOrd="0" presId="urn:microsoft.com/office/officeart/2005/8/layout/hierarchy2"/>
    <dgm:cxn modelId="{83E80C37-5037-422A-B720-91AF53193718}" type="presParOf" srcId="{1291816A-65A6-4817-89A1-EFB194F0BDB0}" destId="{DD01EF0B-7F0F-4AF5-A49E-4018A39D30FA}" srcOrd="0" destOrd="0" presId="urn:microsoft.com/office/officeart/2005/8/layout/hierarchy2"/>
    <dgm:cxn modelId="{6AC5C95D-FC0A-434E-912A-78A54595D19C}" type="presParOf" srcId="{1291816A-65A6-4817-89A1-EFB194F0BDB0}" destId="{E58176E2-C584-4B7B-AE0E-030D868A0434}" srcOrd="1" destOrd="0" presId="urn:microsoft.com/office/officeart/2005/8/layout/hierarchy2"/>
    <dgm:cxn modelId="{0905780E-383B-4A86-B79F-0EF972E623AB}" type="presParOf" srcId="{1E8B40C8-2EB0-49E5-A219-1D6744DFCCC0}" destId="{67F93F44-DFB5-4E3E-BC4F-53747E64F544}" srcOrd="6" destOrd="0" presId="urn:microsoft.com/office/officeart/2005/8/layout/hierarchy2"/>
    <dgm:cxn modelId="{6E4F8D2F-393F-4A49-BD23-36E039D3698B}" type="presParOf" srcId="{67F93F44-DFB5-4E3E-BC4F-53747E64F544}" destId="{1E26FB71-2EBE-485C-B9F9-A98F27D28496}" srcOrd="0" destOrd="0" presId="urn:microsoft.com/office/officeart/2005/8/layout/hierarchy2"/>
    <dgm:cxn modelId="{CFD25F44-1DD9-4265-BFD0-894320DA3C5E}" type="presParOf" srcId="{1E8B40C8-2EB0-49E5-A219-1D6744DFCCC0}" destId="{D2E9890F-949D-4FB0-8CB8-0AF0C4D47F06}" srcOrd="7" destOrd="0" presId="urn:microsoft.com/office/officeart/2005/8/layout/hierarchy2"/>
    <dgm:cxn modelId="{83FB7209-334D-4830-89F3-D8A078097DEA}" type="presParOf" srcId="{D2E9890F-949D-4FB0-8CB8-0AF0C4D47F06}" destId="{527040C1-3C07-4061-BEE2-014C9026FC64}" srcOrd="0" destOrd="0" presId="urn:microsoft.com/office/officeart/2005/8/layout/hierarchy2"/>
    <dgm:cxn modelId="{7E34C670-60C2-4850-9DE2-379FFAB94BAB}" type="presParOf" srcId="{D2E9890F-949D-4FB0-8CB8-0AF0C4D47F06}" destId="{ED5F4629-DF3D-470D-93F4-99DF4580A9B8}" srcOrd="1" destOrd="0" presId="urn:microsoft.com/office/officeart/2005/8/layout/hierarchy2"/>
    <dgm:cxn modelId="{334AC893-E454-4B4D-9003-6F8A5F387284}" type="presParOf" srcId="{1E8B40C8-2EB0-49E5-A219-1D6744DFCCC0}" destId="{5EF137C1-A4AD-4D2B-B304-0008A814AE10}" srcOrd="8" destOrd="0" presId="urn:microsoft.com/office/officeart/2005/8/layout/hierarchy2"/>
    <dgm:cxn modelId="{602B7DB4-9E11-46B6-92BF-33DC2FD5D3C5}" type="presParOf" srcId="{5EF137C1-A4AD-4D2B-B304-0008A814AE10}" destId="{344D1CB0-DEE2-4617-9325-91E85639C610}" srcOrd="0" destOrd="0" presId="urn:microsoft.com/office/officeart/2005/8/layout/hierarchy2"/>
    <dgm:cxn modelId="{08F84B07-5281-4A4D-87D7-84CF0D6AE92A}" type="presParOf" srcId="{1E8B40C8-2EB0-49E5-A219-1D6744DFCCC0}" destId="{599A2435-42F9-419E-AE5A-1CCE87BA0512}" srcOrd="9" destOrd="0" presId="urn:microsoft.com/office/officeart/2005/8/layout/hierarchy2"/>
    <dgm:cxn modelId="{EEEF1EF6-3664-4ACE-B59E-BBE99885C17C}" type="presParOf" srcId="{599A2435-42F9-419E-AE5A-1CCE87BA0512}" destId="{D716A440-3CA4-41C8-81E0-BE44D2F9C28E}" srcOrd="0" destOrd="0" presId="urn:microsoft.com/office/officeart/2005/8/layout/hierarchy2"/>
    <dgm:cxn modelId="{CF8491FB-5B33-447D-8F2A-8E35203257CC}" type="presParOf" srcId="{599A2435-42F9-419E-AE5A-1CCE87BA0512}" destId="{FEF0A7A2-1DFA-45F9-85B6-F500CBE36A7D}" srcOrd="1" destOrd="0" presId="urn:microsoft.com/office/officeart/2005/8/layout/hierarchy2"/>
    <dgm:cxn modelId="{5A57E60A-2D7F-480E-A97C-4C6E3533FC11}" type="presParOf" srcId="{02E93ED9-A73E-40F1-8874-4D9A5210EBF6}" destId="{5E0BA1AF-C7BC-4505-B3DB-4E93543DA65A}" srcOrd="2" destOrd="0" presId="urn:microsoft.com/office/officeart/2005/8/layout/hierarchy2"/>
    <dgm:cxn modelId="{EC384743-CD2D-4D0F-8B3D-C787D2A99FB9}" type="presParOf" srcId="{5E0BA1AF-C7BC-4505-B3DB-4E93543DA65A}" destId="{404725A2-1DB8-42FD-9FF9-4CCAC0680E06}" srcOrd="0" destOrd="0" presId="urn:microsoft.com/office/officeart/2005/8/layout/hierarchy2"/>
    <dgm:cxn modelId="{671828AF-0590-401F-8389-FCB9399DBE69}" type="presParOf" srcId="{02E93ED9-A73E-40F1-8874-4D9A5210EBF6}" destId="{BBA4E29C-9CDA-42D9-9BE7-9A86199DBDE4}" srcOrd="3" destOrd="0" presId="urn:microsoft.com/office/officeart/2005/8/layout/hierarchy2"/>
    <dgm:cxn modelId="{CD95ADD6-A5CC-40DF-9E78-517D2E0AF827}" type="presParOf" srcId="{BBA4E29C-9CDA-42D9-9BE7-9A86199DBDE4}" destId="{76176A14-D949-4E15-A911-70FF1BF76FEF}" srcOrd="0" destOrd="0" presId="urn:microsoft.com/office/officeart/2005/8/layout/hierarchy2"/>
    <dgm:cxn modelId="{7F83A078-9C3C-467F-B400-68E2733B0446}" type="presParOf" srcId="{BBA4E29C-9CDA-42D9-9BE7-9A86199DBDE4}" destId="{352BB516-8092-455E-B0F8-0040F9F2AA34}" srcOrd="1" destOrd="0" presId="urn:microsoft.com/office/officeart/2005/8/layout/hierarchy2"/>
    <dgm:cxn modelId="{391E0823-7720-4F67-88A0-565F55B9E07D}" type="presParOf" srcId="{352BB516-8092-455E-B0F8-0040F9F2AA34}" destId="{7C330E43-0B50-4E27-87D2-A829AF51CB5B}" srcOrd="0" destOrd="0" presId="urn:microsoft.com/office/officeart/2005/8/layout/hierarchy2"/>
    <dgm:cxn modelId="{A35DD42B-1428-48EF-AE45-A4CE1677DAEA}" type="presParOf" srcId="{7C330E43-0B50-4E27-87D2-A829AF51CB5B}" destId="{15E8D62F-0E88-4173-ADB8-2599B2D98734}" srcOrd="0" destOrd="0" presId="urn:microsoft.com/office/officeart/2005/8/layout/hierarchy2"/>
    <dgm:cxn modelId="{51A4FBBF-1884-4960-937A-66ECD1B20EBA}" type="presParOf" srcId="{352BB516-8092-455E-B0F8-0040F9F2AA34}" destId="{FCDAA0A5-CB2C-4086-8F3A-9AC4A6648948}" srcOrd="1" destOrd="0" presId="urn:microsoft.com/office/officeart/2005/8/layout/hierarchy2"/>
    <dgm:cxn modelId="{D0835BCE-E3E6-4888-A9A6-5011CC14A828}" type="presParOf" srcId="{FCDAA0A5-CB2C-4086-8F3A-9AC4A6648948}" destId="{7C59F891-A301-421A-9673-A43E68AFD43B}" srcOrd="0" destOrd="0" presId="urn:microsoft.com/office/officeart/2005/8/layout/hierarchy2"/>
    <dgm:cxn modelId="{90572FFD-E21C-4830-A8F2-BA327E26148B}" type="presParOf" srcId="{FCDAA0A5-CB2C-4086-8F3A-9AC4A6648948}" destId="{60BE49FE-BCCF-4049-B09D-3E455B39AA22}" srcOrd="1" destOrd="0" presId="urn:microsoft.com/office/officeart/2005/8/layout/hierarchy2"/>
    <dgm:cxn modelId="{01207DD4-914A-4DC3-8EC7-B7E50F0868A0}" type="presParOf" srcId="{02E93ED9-A73E-40F1-8874-4D9A5210EBF6}" destId="{C6FA5955-C633-45D1-A54F-0E2EC2D4B2E5}" srcOrd="4" destOrd="0" presId="urn:microsoft.com/office/officeart/2005/8/layout/hierarchy2"/>
    <dgm:cxn modelId="{A1E46A8C-7392-453B-87ED-5BB597B701E2}" type="presParOf" srcId="{C6FA5955-C633-45D1-A54F-0E2EC2D4B2E5}" destId="{9794832A-7793-415C-8C14-6BDAFC8FEB29}" srcOrd="0" destOrd="0" presId="urn:microsoft.com/office/officeart/2005/8/layout/hierarchy2"/>
    <dgm:cxn modelId="{3E0F2ED0-3DB5-40EA-90B8-28EAF9062CA8}" type="presParOf" srcId="{02E93ED9-A73E-40F1-8874-4D9A5210EBF6}" destId="{7EB6965C-3BE2-40B7-A95B-351ABFE73482}" srcOrd="5" destOrd="0" presId="urn:microsoft.com/office/officeart/2005/8/layout/hierarchy2"/>
    <dgm:cxn modelId="{155726F1-8AD0-449C-A9FE-539343051C54}" type="presParOf" srcId="{7EB6965C-3BE2-40B7-A95B-351ABFE73482}" destId="{D02D08AE-2C99-4F49-B9A0-D24D3413A0C6}" srcOrd="0" destOrd="0" presId="urn:microsoft.com/office/officeart/2005/8/layout/hierarchy2"/>
    <dgm:cxn modelId="{7CB14D31-7EFE-47FE-A53E-817867E18D23}" type="presParOf" srcId="{7EB6965C-3BE2-40B7-A95B-351ABFE73482}" destId="{AE114497-6CE0-41C4-A146-4EBA69F5E959}" srcOrd="1" destOrd="0" presId="urn:microsoft.com/office/officeart/2005/8/layout/hierarchy2"/>
    <dgm:cxn modelId="{6F0D5812-C49C-4E70-B92E-4A3E1B10F5B2}" type="presParOf" srcId="{AE114497-6CE0-41C4-A146-4EBA69F5E959}" destId="{43FDC8A2-E086-4304-82EF-DB14855D1162}" srcOrd="0" destOrd="0" presId="urn:microsoft.com/office/officeart/2005/8/layout/hierarchy2"/>
    <dgm:cxn modelId="{9F07E9F6-BDC6-462E-A69C-6ACD6F7E97D9}" type="presParOf" srcId="{43FDC8A2-E086-4304-82EF-DB14855D1162}" destId="{3935F728-D3E6-4F5F-AE6B-03EE4EF42768}" srcOrd="0" destOrd="0" presId="urn:microsoft.com/office/officeart/2005/8/layout/hierarchy2"/>
    <dgm:cxn modelId="{1AC60FC2-C6C9-4CDA-BA5C-5C3521FD60D6}" type="presParOf" srcId="{AE114497-6CE0-41C4-A146-4EBA69F5E959}" destId="{97869FE9-ECEE-468D-9F84-286589757653}" srcOrd="1" destOrd="0" presId="urn:microsoft.com/office/officeart/2005/8/layout/hierarchy2"/>
    <dgm:cxn modelId="{4B41D86D-6C2D-4D0D-956F-55642C096D6D}" type="presParOf" srcId="{97869FE9-ECEE-468D-9F84-286589757653}" destId="{4515DB73-2F7A-46CD-9DD3-AE99102FF245}" srcOrd="0" destOrd="0" presId="urn:microsoft.com/office/officeart/2005/8/layout/hierarchy2"/>
    <dgm:cxn modelId="{560EAB34-CA4C-442F-A243-3DD85C93EA57}" type="presParOf" srcId="{97869FE9-ECEE-468D-9F84-286589757653}" destId="{8A56E1D7-16A9-4777-ABFC-1C005402CE17}" srcOrd="1" destOrd="0" presId="urn:microsoft.com/office/officeart/2005/8/layout/hierarchy2"/>
    <dgm:cxn modelId="{D830C723-8FC3-4D9C-B8DE-D54FD0DC8365}" type="presParOf" srcId="{02E93ED9-A73E-40F1-8874-4D9A5210EBF6}" destId="{2941FBD2-B8F1-4E00-9811-B8206AA72E56}" srcOrd="6" destOrd="0" presId="urn:microsoft.com/office/officeart/2005/8/layout/hierarchy2"/>
    <dgm:cxn modelId="{0E073752-290F-422D-A997-6287DDB0FCE7}" type="presParOf" srcId="{2941FBD2-B8F1-4E00-9811-B8206AA72E56}" destId="{EA4F20BC-0003-4FDE-92CD-C4CAC3926858}" srcOrd="0" destOrd="0" presId="urn:microsoft.com/office/officeart/2005/8/layout/hierarchy2"/>
    <dgm:cxn modelId="{40824F11-D9E5-4A42-88EF-89DE2FEAC676}" type="presParOf" srcId="{02E93ED9-A73E-40F1-8874-4D9A5210EBF6}" destId="{96359D74-A393-40CC-B6DD-3AD349194E80}" srcOrd="7" destOrd="0" presId="urn:microsoft.com/office/officeart/2005/8/layout/hierarchy2"/>
    <dgm:cxn modelId="{89084B9A-DA0B-4A3A-8116-7B007E81273D}" type="presParOf" srcId="{96359D74-A393-40CC-B6DD-3AD349194E80}" destId="{288016BE-F101-4375-AAD7-896D5135093F}" srcOrd="0" destOrd="0" presId="urn:microsoft.com/office/officeart/2005/8/layout/hierarchy2"/>
    <dgm:cxn modelId="{44D041DA-BBEE-4F56-8878-6B27DBEE353A}" type="presParOf" srcId="{96359D74-A393-40CC-B6DD-3AD349194E80}" destId="{28568237-FD7D-4946-907E-B6F393577B4E}" srcOrd="1" destOrd="0" presId="urn:microsoft.com/office/officeart/2005/8/layout/hierarchy2"/>
    <dgm:cxn modelId="{470B1DE6-B9D6-457D-96F0-434D09F04B70}" type="presParOf" srcId="{28568237-FD7D-4946-907E-B6F393577B4E}" destId="{139C0992-58F1-433A-9C6B-A02581BA72C5}" srcOrd="0" destOrd="0" presId="urn:microsoft.com/office/officeart/2005/8/layout/hierarchy2"/>
    <dgm:cxn modelId="{93D87F5E-2E78-4A39-BB64-9FE65E31D5B6}" type="presParOf" srcId="{139C0992-58F1-433A-9C6B-A02581BA72C5}" destId="{81393EB0-9AA1-4D28-811E-8EDB34000F5F}" srcOrd="0" destOrd="0" presId="urn:microsoft.com/office/officeart/2005/8/layout/hierarchy2"/>
    <dgm:cxn modelId="{5DD96674-37D0-4637-89F0-B206EA28191E}" type="presParOf" srcId="{28568237-FD7D-4946-907E-B6F393577B4E}" destId="{684932E5-5EE4-482A-8ACE-D3CE1C7B6C7F}" srcOrd="1" destOrd="0" presId="urn:microsoft.com/office/officeart/2005/8/layout/hierarchy2"/>
    <dgm:cxn modelId="{82A7A778-3126-4293-B51B-C88CBCBB9986}" type="presParOf" srcId="{684932E5-5EE4-482A-8ACE-D3CE1C7B6C7F}" destId="{80C1E3AB-0F5D-41F3-ACE3-6CA23483B610}" srcOrd="0" destOrd="0" presId="urn:microsoft.com/office/officeart/2005/8/layout/hierarchy2"/>
    <dgm:cxn modelId="{A265D7EE-8044-4172-A5BC-790E1FF0F381}" type="presParOf" srcId="{684932E5-5EE4-482A-8ACE-D3CE1C7B6C7F}" destId="{77A57916-4F04-4CA7-8CA1-C52054024270}" srcOrd="1" destOrd="0" presId="urn:microsoft.com/office/officeart/2005/8/layout/hierarchy2"/>
    <dgm:cxn modelId="{5C75A17A-EFD8-4BFA-B397-198F946468C9}" type="presParOf" srcId="{28568237-FD7D-4946-907E-B6F393577B4E}" destId="{C2421871-79D8-45D2-B771-3D26E7E36D13}" srcOrd="2" destOrd="0" presId="urn:microsoft.com/office/officeart/2005/8/layout/hierarchy2"/>
    <dgm:cxn modelId="{B9D06161-B924-4F43-9B1A-78DA88510D4E}" type="presParOf" srcId="{C2421871-79D8-45D2-B771-3D26E7E36D13}" destId="{B35BB289-890A-4230-B36D-09DF5CD39878}" srcOrd="0" destOrd="0" presId="urn:microsoft.com/office/officeart/2005/8/layout/hierarchy2"/>
    <dgm:cxn modelId="{B523CA42-3DF3-475D-8762-0288C73A8C09}" type="presParOf" srcId="{28568237-FD7D-4946-907E-B6F393577B4E}" destId="{D69EDEF7-5E25-4F4C-A940-FA40412D36B5}" srcOrd="3" destOrd="0" presId="urn:microsoft.com/office/officeart/2005/8/layout/hierarchy2"/>
    <dgm:cxn modelId="{35392255-5688-4CB3-8C6C-D464F312F06B}" type="presParOf" srcId="{D69EDEF7-5E25-4F4C-A940-FA40412D36B5}" destId="{4F96981D-9970-4EFC-8B25-A25382BF26E5}" srcOrd="0" destOrd="0" presId="urn:microsoft.com/office/officeart/2005/8/layout/hierarchy2"/>
    <dgm:cxn modelId="{DD3E83BB-949E-42B9-8913-7F6EFFA61BFB}" type="presParOf" srcId="{D69EDEF7-5E25-4F4C-A940-FA40412D36B5}" destId="{7202B03C-2494-4711-94BD-57DB886AAE30}" srcOrd="1" destOrd="0" presId="urn:microsoft.com/office/officeart/2005/8/layout/hierarchy2"/>
    <dgm:cxn modelId="{4A5D888C-16D1-4AD7-8E7B-CEFAA0C2466A}" type="presParOf" srcId="{28568237-FD7D-4946-907E-B6F393577B4E}" destId="{81FE285D-C2D4-4C25-8D34-26F695104C64}" srcOrd="4" destOrd="0" presId="urn:microsoft.com/office/officeart/2005/8/layout/hierarchy2"/>
    <dgm:cxn modelId="{17838C06-856E-4BB0-97BE-97510D7A1A23}" type="presParOf" srcId="{81FE285D-C2D4-4C25-8D34-26F695104C64}" destId="{223D94C1-8BFB-402D-8560-1BCB3E8F0DE0}" srcOrd="0" destOrd="0" presId="urn:microsoft.com/office/officeart/2005/8/layout/hierarchy2"/>
    <dgm:cxn modelId="{C8EEBA47-5B01-4688-A8B2-9E8C25A510B5}" type="presParOf" srcId="{28568237-FD7D-4946-907E-B6F393577B4E}" destId="{43FB953E-0369-4A11-B307-4135244F8D63}" srcOrd="5" destOrd="0" presId="urn:microsoft.com/office/officeart/2005/8/layout/hierarchy2"/>
    <dgm:cxn modelId="{E32BB9B9-25A0-4E82-AD6B-AE5F43911B1C}" type="presParOf" srcId="{43FB953E-0369-4A11-B307-4135244F8D63}" destId="{801D3E01-571B-4D5B-A6AD-C44AB1024D40}" srcOrd="0" destOrd="0" presId="urn:microsoft.com/office/officeart/2005/8/layout/hierarchy2"/>
    <dgm:cxn modelId="{9D5E2A2D-76AA-472C-A2A9-B40FC7CEA7A3}" type="presParOf" srcId="{43FB953E-0369-4A11-B307-4135244F8D63}" destId="{C3E33DE9-AD9C-413D-83A5-5256650858BA}" srcOrd="1" destOrd="0" presId="urn:microsoft.com/office/officeart/2005/8/layout/hierarchy2"/>
    <dgm:cxn modelId="{CDB8DB8B-798C-4C1E-B6D8-15B5BFC191E8}" type="presParOf" srcId="{28568237-FD7D-4946-907E-B6F393577B4E}" destId="{378CC54A-C556-4A00-897F-018890952FED}" srcOrd="6" destOrd="0" presId="urn:microsoft.com/office/officeart/2005/8/layout/hierarchy2"/>
    <dgm:cxn modelId="{A39F0713-8DDA-436B-A6B4-F01926B43892}" type="presParOf" srcId="{378CC54A-C556-4A00-897F-018890952FED}" destId="{0D0D81E4-A6F3-483C-A7F2-0375BBAFC728}" srcOrd="0" destOrd="0" presId="urn:microsoft.com/office/officeart/2005/8/layout/hierarchy2"/>
    <dgm:cxn modelId="{99129004-1DE2-4E00-A404-725ED7DD0894}" type="presParOf" srcId="{28568237-FD7D-4946-907E-B6F393577B4E}" destId="{C5289FE7-2FB5-4DED-992F-260EA98FC814}" srcOrd="7" destOrd="0" presId="urn:microsoft.com/office/officeart/2005/8/layout/hierarchy2"/>
    <dgm:cxn modelId="{0BC7FD60-97B8-4EA2-A888-D7BB8B44B504}" type="presParOf" srcId="{C5289FE7-2FB5-4DED-992F-260EA98FC814}" destId="{0462682D-E6B8-4066-AE0A-83CD3E5EE46B}" srcOrd="0" destOrd="0" presId="urn:microsoft.com/office/officeart/2005/8/layout/hierarchy2"/>
    <dgm:cxn modelId="{A96AAFC1-6487-45D6-9868-E868D7839745}" type="presParOf" srcId="{C5289FE7-2FB5-4DED-992F-260EA98FC814}" destId="{30002144-F3C0-49B4-8C01-10F48C29541E}" srcOrd="1" destOrd="0" presId="urn:microsoft.com/office/officeart/2005/8/layout/hierarchy2"/>
    <dgm:cxn modelId="{BBE82598-E41F-45FD-9B1B-14BE12D97871}" type="presParOf" srcId="{28568237-FD7D-4946-907E-B6F393577B4E}" destId="{A9101FEA-1E16-4B1D-BFA3-8058C9A5812B}" srcOrd="8" destOrd="0" presId="urn:microsoft.com/office/officeart/2005/8/layout/hierarchy2"/>
    <dgm:cxn modelId="{C455E5CA-7E1B-413B-B47D-6F78539CEEB8}" type="presParOf" srcId="{A9101FEA-1E16-4B1D-BFA3-8058C9A5812B}" destId="{4834C170-0BAA-4085-9F5B-FE99822F2E36}" srcOrd="0" destOrd="0" presId="urn:microsoft.com/office/officeart/2005/8/layout/hierarchy2"/>
    <dgm:cxn modelId="{B79AF861-4284-4E23-9ACB-94031EB356DB}" type="presParOf" srcId="{28568237-FD7D-4946-907E-B6F393577B4E}" destId="{5C61200A-6C10-43FA-AC30-90BA62DDE8AE}" srcOrd="9" destOrd="0" presId="urn:microsoft.com/office/officeart/2005/8/layout/hierarchy2"/>
    <dgm:cxn modelId="{615E7BFB-1C2C-4CB9-899C-1A4D0E391EF3}" type="presParOf" srcId="{5C61200A-6C10-43FA-AC30-90BA62DDE8AE}" destId="{4A178BE5-014F-468B-9D20-D8894E1DAF4F}" srcOrd="0" destOrd="0" presId="urn:microsoft.com/office/officeart/2005/8/layout/hierarchy2"/>
    <dgm:cxn modelId="{7DF5E51A-C21C-42FB-9529-761EFD39F982}" type="presParOf" srcId="{5C61200A-6C10-43FA-AC30-90BA62DDE8AE}" destId="{99F4AA46-D2A4-4B3B-8F1A-01F46618A3D4}" srcOrd="1" destOrd="0" presId="urn:microsoft.com/office/officeart/2005/8/layout/hierarchy2"/>
    <dgm:cxn modelId="{3062F173-8A03-4FD7-B410-188C09672766}" type="presParOf" srcId="{02E93ED9-A73E-40F1-8874-4D9A5210EBF6}" destId="{6FF3E653-3DB9-4762-A5A6-8233CDE14DC1}" srcOrd="8" destOrd="0" presId="urn:microsoft.com/office/officeart/2005/8/layout/hierarchy2"/>
    <dgm:cxn modelId="{450C46BD-174E-457F-8B94-D7433216C086}" type="presParOf" srcId="{6FF3E653-3DB9-4762-A5A6-8233CDE14DC1}" destId="{FEF3D29D-E6F6-49E5-AEA3-F4220BB896E6}" srcOrd="0" destOrd="0" presId="urn:microsoft.com/office/officeart/2005/8/layout/hierarchy2"/>
    <dgm:cxn modelId="{825B416F-0B9A-409D-9B56-4FBFF2C7F034}" type="presParOf" srcId="{02E93ED9-A73E-40F1-8874-4D9A5210EBF6}" destId="{0C4C913A-D34F-4A80-8EAC-B30DADB6B1E6}" srcOrd="9" destOrd="0" presId="urn:microsoft.com/office/officeart/2005/8/layout/hierarchy2"/>
    <dgm:cxn modelId="{5532AE75-553F-46CD-A5EF-0FA4A0C48FF2}" type="presParOf" srcId="{0C4C913A-D34F-4A80-8EAC-B30DADB6B1E6}" destId="{8927ADA0-AAA5-4DB2-A145-F96077923DD3}" srcOrd="0" destOrd="0" presId="urn:microsoft.com/office/officeart/2005/8/layout/hierarchy2"/>
    <dgm:cxn modelId="{A4B34C72-EF85-4539-A7C2-D4A0688F021C}" type="presParOf" srcId="{0C4C913A-D34F-4A80-8EAC-B30DADB6B1E6}" destId="{D9456A3E-43D4-409E-8AFE-2F9555E4C3A5}" srcOrd="1" destOrd="0" presId="urn:microsoft.com/office/officeart/2005/8/layout/hierarchy2"/>
    <dgm:cxn modelId="{C347445B-BB28-46E7-9113-5742807F812E}" type="presParOf" srcId="{D9456A3E-43D4-409E-8AFE-2F9555E4C3A5}" destId="{4A325D53-A1A8-441F-BFE9-0984C26DEF53}" srcOrd="0" destOrd="0" presId="urn:microsoft.com/office/officeart/2005/8/layout/hierarchy2"/>
    <dgm:cxn modelId="{7673E5AC-884B-4FB9-A841-5182EE7B21B5}" type="presParOf" srcId="{4A325D53-A1A8-441F-BFE9-0984C26DEF53}" destId="{7E481B6F-B8C5-47EC-BF11-4A3BFB2117D9}" srcOrd="0" destOrd="0" presId="urn:microsoft.com/office/officeart/2005/8/layout/hierarchy2"/>
    <dgm:cxn modelId="{DC717B48-25CF-4554-8AD3-635E6D7B32F2}" type="presParOf" srcId="{D9456A3E-43D4-409E-8AFE-2F9555E4C3A5}" destId="{14EDBEE8-80F9-4021-B01C-3B123D66D0F2}" srcOrd="1" destOrd="0" presId="urn:microsoft.com/office/officeart/2005/8/layout/hierarchy2"/>
    <dgm:cxn modelId="{9D16A68B-8876-44F8-98AB-345C76FD99EA}" type="presParOf" srcId="{14EDBEE8-80F9-4021-B01C-3B123D66D0F2}" destId="{8D8C7B94-01FC-4EF5-B255-8BF17BF95FBD}" srcOrd="0" destOrd="0" presId="urn:microsoft.com/office/officeart/2005/8/layout/hierarchy2"/>
    <dgm:cxn modelId="{06213E18-7CA0-43BF-A9D8-FDDB2ACB796F}" type="presParOf" srcId="{14EDBEE8-80F9-4021-B01C-3B123D66D0F2}" destId="{8CDE6ACB-7D47-49D4-BB54-32FE7F237218}" srcOrd="1" destOrd="0" presId="urn:microsoft.com/office/officeart/2005/8/layout/hierarchy2"/>
    <dgm:cxn modelId="{A97E7A01-0167-40E9-8FBC-60DE6ACE258B}" type="presParOf" srcId="{D9456A3E-43D4-409E-8AFE-2F9555E4C3A5}" destId="{5706A59E-9341-44D3-A88F-C84D0901A6A6}" srcOrd="2" destOrd="0" presId="urn:microsoft.com/office/officeart/2005/8/layout/hierarchy2"/>
    <dgm:cxn modelId="{9D7D275B-E465-418E-81F2-67A4B3D281C0}" type="presParOf" srcId="{5706A59E-9341-44D3-A88F-C84D0901A6A6}" destId="{AA10310E-C909-4EE1-BC0E-5BCCF7C8C714}" srcOrd="0" destOrd="0" presId="urn:microsoft.com/office/officeart/2005/8/layout/hierarchy2"/>
    <dgm:cxn modelId="{2A02F4A6-92FE-4F57-93B6-D6E3D0CADCC2}" type="presParOf" srcId="{D9456A3E-43D4-409E-8AFE-2F9555E4C3A5}" destId="{87F6A807-C8F9-4208-9D66-4113E8FBA635}" srcOrd="3" destOrd="0" presId="urn:microsoft.com/office/officeart/2005/8/layout/hierarchy2"/>
    <dgm:cxn modelId="{3A8E026A-70A5-44EC-9DA9-52F78A93C97F}" type="presParOf" srcId="{87F6A807-C8F9-4208-9D66-4113E8FBA635}" destId="{87202D14-4E82-4859-9358-6A74464DF9EB}" srcOrd="0" destOrd="0" presId="urn:microsoft.com/office/officeart/2005/8/layout/hierarchy2"/>
    <dgm:cxn modelId="{786DA377-F4A7-4585-BE6B-8402FA410CFD}" type="presParOf" srcId="{87F6A807-C8F9-4208-9D66-4113E8FBA635}" destId="{140D37F5-0A23-4AA7-8DDE-642527C63B53}" srcOrd="1" destOrd="0" presId="urn:microsoft.com/office/officeart/2005/8/layout/hierarchy2"/>
    <dgm:cxn modelId="{D043246C-049E-400A-A1C3-54D1AA47C3C9}" type="presParOf" srcId="{D9456A3E-43D4-409E-8AFE-2F9555E4C3A5}" destId="{C01072D2-D5BB-4D33-8A51-D0D71FF5C8D5}" srcOrd="4" destOrd="0" presId="urn:microsoft.com/office/officeart/2005/8/layout/hierarchy2"/>
    <dgm:cxn modelId="{FE96C9EC-8D4B-4AB3-A70F-163BE601BF53}" type="presParOf" srcId="{C01072D2-D5BB-4D33-8A51-D0D71FF5C8D5}" destId="{A0F5D2D5-9D57-4DE0-A838-C084C90ABC04}" srcOrd="0" destOrd="0" presId="urn:microsoft.com/office/officeart/2005/8/layout/hierarchy2"/>
    <dgm:cxn modelId="{616A8F34-B3A5-4EBE-A103-759FF6A582B3}" type="presParOf" srcId="{D9456A3E-43D4-409E-8AFE-2F9555E4C3A5}" destId="{3EEDFDA3-DC8A-45B1-9ED3-86F28914C1A1}" srcOrd="5" destOrd="0" presId="urn:microsoft.com/office/officeart/2005/8/layout/hierarchy2"/>
    <dgm:cxn modelId="{CC9BB787-A419-473C-953C-E251B0113D5A}" type="presParOf" srcId="{3EEDFDA3-DC8A-45B1-9ED3-86F28914C1A1}" destId="{904400BB-49F6-4332-9200-917742DF9551}" srcOrd="0" destOrd="0" presId="urn:microsoft.com/office/officeart/2005/8/layout/hierarchy2"/>
    <dgm:cxn modelId="{D6ADB7D7-2622-4B00-9B2A-6F2BE5B428A6}" type="presParOf" srcId="{3EEDFDA3-DC8A-45B1-9ED3-86F28914C1A1}" destId="{8D87857C-070C-4111-B492-9C5AD7B1830F}" srcOrd="1" destOrd="0" presId="urn:microsoft.com/office/officeart/2005/8/layout/hierarchy2"/>
    <dgm:cxn modelId="{F710F615-B0AE-49C1-BBDD-D4823AFE7FDE}" type="presParOf" srcId="{D9456A3E-43D4-409E-8AFE-2F9555E4C3A5}" destId="{F7F61C6A-D76A-4EA1-8A6A-E30FAB29E9C9}" srcOrd="6" destOrd="0" presId="urn:microsoft.com/office/officeart/2005/8/layout/hierarchy2"/>
    <dgm:cxn modelId="{F2CF28C0-A2CB-45B8-914C-BF5F775D7468}" type="presParOf" srcId="{F7F61C6A-D76A-4EA1-8A6A-E30FAB29E9C9}" destId="{44B6C81A-F0A9-4FFF-8DC9-3896C9DCA6BC}" srcOrd="0" destOrd="0" presId="urn:microsoft.com/office/officeart/2005/8/layout/hierarchy2"/>
    <dgm:cxn modelId="{91862AB9-6FF9-416B-A36C-8F16B562D2AE}" type="presParOf" srcId="{D9456A3E-43D4-409E-8AFE-2F9555E4C3A5}" destId="{CCBFD5F4-0C1B-4EE2-A02B-9DE053B74A81}" srcOrd="7" destOrd="0" presId="urn:microsoft.com/office/officeart/2005/8/layout/hierarchy2"/>
    <dgm:cxn modelId="{743C7450-3BAB-429C-AE96-17104D438C28}" type="presParOf" srcId="{CCBFD5F4-0C1B-4EE2-A02B-9DE053B74A81}" destId="{54C5D450-AC80-4EDA-AEC7-760BFBB0B4A5}" srcOrd="0" destOrd="0" presId="urn:microsoft.com/office/officeart/2005/8/layout/hierarchy2"/>
    <dgm:cxn modelId="{15D487FC-4597-45A2-ADD7-242434C5E075}" type="presParOf" srcId="{CCBFD5F4-0C1B-4EE2-A02B-9DE053B74A81}" destId="{94DF06B5-0917-4E4D-8FED-C9778D20C935}" srcOrd="1" destOrd="0" presId="urn:microsoft.com/office/officeart/2005/8/layout/hierarchy2"/>
    <dgm:cxn modelId="{AA99327B-DEA7-4E24-AD89-2065C3035DF5}" type="presParOf" srcId="{D9456A3E-43D4-409E-8AFE-2F9555E4C3A5}" destId="{906975B9-66D8-4993-ACE9-CAE664C5B886}" srcOrd="8" destOrd="0" presId="urn:microsoft.com/office/officeart/2005/8/layout/hierarchy2"/>
    <dgm:cxn modelId="{E41F89AF-A656-48E9-A560-1A8F50B0FD72}" type="presParOf" srcId="{906975B9-66D8-4993-ACE9-CAE664C5B886}" destId="{E0131A07-0194-4AB1-AF86-8E579D3E65A9}" srcOrd="0" destOrd="0" presId="urn:microsoft.com/office/officeart/2005/8/layout/hierarchy2"/>
    <dgm:cxn modelId="{EA1145B8-3920-49AF-8058-94430A809772}" type="presParOf" srcId="{D9456A3E-43D4-409E-8AFE-2F9555E4C3A5}" destId="{3F5A8FCF-FB10-4C3A-88FA-48583492E52B}" srcOrd="9" destOrd="0" presId="urn:microsoft.com/office/officeart/2005/8/layout/hierarchy2"/>
    <dgm:cxn modelId="{7FC658B5-DCF0-4BE7-BFF8-A6EB09A61541}" type="presParOf" srcId="{3F5A8FCF-FB10-4C3A-88FA-48583492E52B}" destId="{4E5882AA-B457-4AFC-ABD8-5CE4819DEF5E}" srcOrd="0" destOrd="0" presId="urn:microsoft.com/office/officeart/2005/8/layout/hierarchy2"/>
    <dgm:cxn modelId="{0F84E969-10D8-461D-96B7-17FBD2BB3857}" type="presParOf" srcId="{3F5A8FCF-FB10-4C3A-88FA-48583492E52B}" destId="{38F6FD64-1D41-4E79-B52B-96E8D5D39002}" srcOrd="1" destOrd="0" presId="urn:microsoft.com/office/officeart/2005/8/layout/hierarchy2"/>
    <dgm:cxn modelId="{22CC30E6-ECB7-491E-BD44-06E36C472458}" type="presParOf" srcId="{02E93ED9-A73E-40F1-8874-4D9A5210EBF6}" destId="{07DD56FF-E44A-49D2-AB66-0AB7FB394ED0}" srcOrd="10" destOrd="0" presId="urn:microsoft.com/office/officeart/2005/8/layout/hierarchy2"/>
    <dgm:cxn modelId="{074ACEF8-5F3F-45DB-A181-94504B91B49F}" type="presParOf" srcId="{07DD56FF-E44A-49D2-AB66-0AB7FB394ED0}" destId="{98865FDA-3F01-4574-9254-19186AB52400}" srcOrd="0" destOrd="0" presId="urn:microsoft.com/office/officeart/2005/8/layout/hierarchy2"/>
    <dgm:cxn modelId="{FE8E1C8F-D528-4A6B-9FE5-0A518A2580E6}" type="presParOf" srcId="{02E93ED9-A73E-40F1-8874-4D9A5210EBF6}" destId="{F6C35737-9D4C-49DB-90BF-6301AF31901C}" srcOrd="11" destOrd="0" presId="urn:microsoft.com/office/officeart/2005/8/layout/hierarchy2"/>
    <dgm:cxn modelId="{1A9A12CF-7F9C-43FC-BB07-3E0E189D22E5}" type="presParOf" srcId="{F6C35737-9D4C-49DB-90BF-6301AF31901C}" destId="{22F5CC0F-4837-4F9A-8153-DE1BFCB621CF}" srcOrd="0" destOrd="0" presId="urn:microsoft.com/office/officeart/2005/8/layout/hierarchy2"/>
    <dgm:cxn modelId="{F7745B8E-25C7-4151-AB40-ADC8148FFAF9}" type="presParOf" srcId="{F6C35737-9D4C-49DB-90BF-6301AF31901C}" destId="{232C021D-90D6-455F-9BEC-4459FD91A99A}" srcOrd="1" destOrd="0" presId="urn:microsoft.com/office/officeart/2005/8/layout/hierarchy2"/>
    <dgm:cxn modelId="{7C52F9DC-E557-4FE5-876F-6E5AD370CE49}" type="presParOf" srcId="{232C021D-90D6-455F-9BEC-4459FD91A99A}" destId="{BFDA1697-0913-4494-BEC4-ECCE134F5E8D}" srcOrd="0" destOrd="0" presId="urn:microsoft.com/office/officeart/2005/8/layout/hierarchy2"/>
    <dgm:cxn modelId="{0CAC2DDF-40E3-4786-84A5-EC10631FE9F7}" type="presParOf" srcId="{BFDA1697-0913-4494-BEC4-ECCE134F5E8D}" destId="{7C967849-8D1A-41C1-BD4D-3AE6D392F3A4}" srcOrd="0" destOrd="0" presId="urn:microsoft.com/office/officeart/2005/8/layout/hierarchy2"/>
    <dgm:cxn modelId="{4B262E0D-0DC1-4A0B-96CB-73D45BE29C67}" type="presParOf" srcId="{232C021D-90D6-455F-9BEC-4459FD91A99A}" destId="{1EDAA287-6570-45ED-B1BA-DFA6EBB9FC76}" srcOrd="1" destOrd="0" presId="urn:microsoft.com/office/officeart/2005/8/layout/hierarchy2"/>
    <dgm:cxn modelId="{0BCB2CF6-C809-41BC-808A-CFFB24891A87}" type="presParOf" srcId="{1EDAA287-6570-45ED-B1BA-DFA6EBB9FC76}" destId="{631838D6-62AB-485C-9645-02613585EDA2}" srcOrd="0" destOrd="0" presId="urn:microsoft.com/office/officeart/2005/8/layout/hierarchy2"/>
    <dgm:cxn modelId="{F098651A-E2FA-46BB-AB7D-DE9B4FB937A5}" type="presParOf" srcId="{1EDAA287-6570-45ED-B1BA-DFA6EBB9FC76}" destId="{F1580B74-7C51-4D99-8349-43ADC11FFFCC}" srcOrd="1" destOrd="0" presId="urn:microsoft.com/office/officeart/2005/8/layout/hierarchy2"/>
    <dgm:cxn modelId="{56FFD147-A7CD-4BCB-8D8A-9351A37384F2}" type="presParOf" srcId="{232C021D-90D6-455F-9BEC-4459FD91A99A}" destId="{2990154D-096B-489C-9E34-F7D6109281D7}" srcOrd="2" destOrd="0" presId="urn:microsoft.com/office/officeart/2005/8/layout/hierarchy2"/>
    <dgm:cxn modelId="{D7FB2AED-AC94-4886-9499-9277209A73B9}" type="presParOf" srcId="{2990154D-096B-489C-9E34-F7D6109281D7}" destId="{E1E1BE1E-8C26-467B-8375-594A41B9B9A5}" srcOrd="0" destOrd="0" presId="urn:microsoft.com/office/officeart/2005/8/layout/hierarchy2"/>
    <dgm:cxn modelId="{B2C2AFA8-3566-4584-9E41-835C5C882563}" type="presParOf" srcId="{232C021D-90D6-455F-9BEC-4459FD91A99A}" destId="{333055D4-24F5-4841-829F-DCF6D71ED2C9}" srcOrd="3" destOrd="0" presId="urn:microsoft.com/office/officeart/2005/8/layout/hierarchy2"/>
    <dgm:cxn modelId="{AC05E778-39EA-41F4-91D5-8272AE8DD87A}" type="presParOf" srcId="{333055D4-24F5-4841-829F-DCF6D71ED2C9}" destId="{89BACE9D-0164-4631-AB0A-E40D53220A43}" srcOrd="0" destOrd="0" presId="urn:microsoft.com/office/officeart/2005/8/layout/hierarchy2"/>
    <dgm:cxn modelId="{70742F6A-BAB5-47FE-9D4B-71C08479FA26}" type="presParOf" srcId="{333055D4-24F5-4841-829F-DCF6D71ED2C9}" destId="{C6D0C1F7-657A-44D2-A8D2-A11E4AB79593}" srcOrd="1" destOrd="0" presId="urn:microsoft.com/office/officeart/2005/8/layout/hierarchy2"/>
    <dgm:cxn modelId="{68335A92-CE89-4C3E-8986-2A4A3F57AA0F}" type="presParOf" srcId="{232C021D-90D6-455F-9BEC-4459FD91A99A}" destId="{7FEC11AA-61BE-4A5A-A552-8A97367A02BC}" srcOrd="4" destOrd="0" presId="urn:microsoft.com/office/officeart/2005/8/layout/hierarchy2"/>
    <dgm:cxn modelId="{E6E34930-090B-4679-B759-93FDE87C5BEF}" type="presParOf" srcId="{7FEC11AA-61BE-4A5A-A552-8A97367A02BC}" destId="{D50673F2-5EEE-4AF9-8F0F-46E6CE43ED5D}" srcOrd="0" destOrd="0" presId="urn:microsoft.com/office/officeart/2005/8/layout/hierarchy2"/>
    <dgm:cxn modelId="{9547298F-D671-451D-8352-BDE5B3542FC2}" type="presParOf" srcId="{232C021D-90D6-455F-9BEC-4459FD91A99A}" destId="{71B9FCA9-02D4-4F6B-9DB2-9AB0058BF6C9}" srcOrd="5" destOrd="0" presId="urn:microsoft.com/office/officeart/2005/8/layout/hierarchy2"/>
    <dgm:cxn modelId="{F75BBFD8-1A0A-4619-98A3-1B668BA36256}" type="presParOf" srcId="{71B9FCA9-02D4-4F6B-9DB2-9AB0058BF6C9}" destId="{1A3DEC89-C05A-4BA7-8ADD-76EB158588CD}" srcOrd="0" destOrd="0" presId="urn:microsoft.com/office/officeart/2005/8/layout/hierarchy2"/>
    <dgm:cxn modelId="{881F07AC-B27A-46DA-9F13-C352A6683667}" type="presParOf" srcId="{71B9FCA9-02D4-4F6B-9DB2-9AB0058BF6C9}" destId="{7F414766-A63F-45DE-A6BC-663091022F02}" srcOrd="1" destOrd="0" presId="urn:microsoft.com/office/officeart/2005/8/layout/hierarchy2"/>
    <dgm:cxn modelId="{BAC2A4DF-F0FD-45B0-8633-52E131693863}" type="presParOf" srcId="{232C021D-90D6-455F-9BEC-4459FD91A99A}" destId="{58A615C2-E922-4159-9B0E-F654D938FBC5}" srcOrd="6" destOrd="0" presId="urn:microsoft.com/office/officeart/2005/8/layout/hierarchy2"/>
    <dgm:cxn modelId="{5DF5C70A-0603-474E-8668-91C9E0C0DB5D}" type="presParOf" srcId="{58A615C2-E922-4159-9B0E-F654D938FBC5}" destId="{21084F69-B75B-4483-A69E-EE4F1709CE76}" srcOrd="0" destOrd="0" presId="urn:microsoft.com/office/officeart/2005/8/layout/hierarchy2"/>
    <dgm:cxn modelId="{A32C879F-02CE-4B0C-B8D1-4D7B5C093307}" type="presParOf" srcId="{232C021D-90D6-455F-9BEC-4459FD91A99A}" destId="{2244812C-19B5-4BB5-9268-5B60056E9781}" srcOrd="7" destOrd="0" presId="urn:microsoft.com/office/officeart/2005/8/layout/hierarchy2"/>
    <dgm:cxn modelId="{1DA0C4F8-296A-4FC0-B9DF-2AC7D6BF1C1B}" type="presParOf" srcId="{2244812C-19B5-4BB5-9268-5B60056E9781}" destId="{61C6A1EA-D96A-4778-B6C5-DB82E3DC5B11}" srcOrd="0" destOrd="0" presId="urn:microsoft.com/office/officeart/2005/8/layout/hierarchy2"/>
    <dgm:cxn modelId="{A0EEAD34-4EE9-439B-8368-7791F4779A1E}" type="presParOf" srcId="{2244812C-19B5-4BB5-9268-5B60056E9781}" destId="{AF8FB4B4-F9B8-48DC-9B2D-B0B9A2C5A4C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4B7A2E-EBC3-4A4F-923C-C53C0758AD3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32C6F5-240F-421A-8F85-38547FA09715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SASSIE</a:t>
          </a:r>
          <a:endParaRPr lang="en-US" sz="1600" dirty="0"/>
        </a:p>
      </dgm:t>
    </dgm:pt>
    <dgm:pt modelId="{5E4A3C2F-BACF-43D4-9D10-E39B6D2A1FD7}" type="parTrans" cxnId="{B75425BD-0DE0-432D-BA1E-36648FC4B609}">
      <dgm:prSet/>
      <dgm:spPr/>
      <dgm:t>
        <a:bodyPr/>
        <a:lstStyle/>
        <a:p>
          <a:endParaRPr lang="en-US" sz="1100"/>
        </a:p>
      </dgm:t>
    </dgm:pt>
    <dgm:pt modelId="{CDCC0A04-B027-48AF-99FD-09C9707263F3}" type="sibTrans" cxnId="{B75425BD-0DE0-432D-BA1E-36648FC4B609}">
      <dgm:prSet/>
      <dgm:spPr/>
      <dgm:t>
        <a:bodyPr/>
        <a:lstStyle/>
        <a:p>
          <a:endParaRPr lang="en-US" sz="1100"/>
        </a:p>
      </dgm:t>
    </dgm:pt>
    <dgm:pt modelId="{C63B1A76-A9B4-4F6D-AA99-AEA557D4C6BD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tools</a:t>
          </a:r>
          <a:endParaRPr lang="en-US" sz="1400" b="1" dirty="0">
            <a:solidFill>
              <a:schemeClr val="tx1"/>
            </a:solidFill>
          </a:endParaRPr>
        </a:p>
      </dgm:t>
    </dgm:pt>
    <dgm:pt modelId="{9D17939B-DDD8-49F0-94B7-6DA86F08881F}" type="parTrans" cxnId="{A4052075-6227-47ED-B19E-9BA26B193331}">
      <dgm:prSet custT="1"/>
      <dgm:spPr/>
      <dgm:t>
        <a:bodyPr/>
        <a:lstStyle/>
        <a:p>
          <a:endParaRPr lang="en-US" sz="1100"/>
        </a:p>
      </dgm:t>
    </dgm:pt>
    <dgm:pt modelId="{E78B4A4F-5A93-4202-A51B-156377753B3A}" type="sibTrans" cxnId="{A4052075-6227-47ED-B19E-9BA26B193331}">
      <dgm:prSet/>
      <dgm:spPr/>
      <dgm:t>
        <a:bodyPr/>
        <a:lstStyle/>
        <a:p>
          <a:endParaRPr lang="en-US" sz="1100"/>
        </a:p>
      </dgm:t>
    </dgm:pt>
    <dgm:pt modelId="{8117C3D4-62B2-42A2-8425-E9649295A91D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contrast_calculator.py</a:t>
          </a:r>
          <a:endParaRPr lang="en-US" sz="1200" dirty="0">
            <a:solidFill>
              <a:schemeClr val="tx1"/>
            </a:solidFill>
          </a:endParaRPr>
        </a:p>
      </dgm:t>
    </dgm:pt>
    <dgm:pt modelId="{E23F0BF0-637D-4CA9-9702-ED294102289C}" type="parTrans" cxnId="{49C173CC-96AB-4FB0-8B3D-5FCE7BBDFFDA}">
      <dgm:prSet custT="1"/>
      <dgm:spPr/>
      <dgm:t>
        <a:bodyPr/>
        <a:lstStyle/>
        <a:p>
          <a:endParaRPr lang="en-US" sz="1100"/>
        </a:p>
      </dgm:t>
    </dgm:pt>
    <dgm:pt modelId="{4F732D1D-C9C2-410B-AC36-1906CEEC74D4}" type="sibTrans" cxnId="{49C173CC-96AB-4FB0-8B3D-5FCE7BBDFFDA}">
      <dgm:prSet/>
      <dgm:spPr/>
      <dgm:t>
        <a:bodyPr/>
        <a:lstStyle/>
        <a:p>
          <a:endParaRPr lang="en-US" sz="1100"/>
        </a:p>
      </dgm:t>
    </dgm:pt>
    <dgm:pt modelId="{4385B230-5070-4534-84F5-3CE21A832053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align.py</a:t>
          </a:r>
          <a:endParaRPr lang="en-US" sz="1200" dirty="0">
            <a:solidFill>
              <a:schemeClr val="tx1"/>
            </a:solidFill>
          </a:endParaRPr>
        </a:p>
      </dgm:t>
    </dgm:pt>
    <dgm:pt modelId="{0D6DAE8B-DBD0-4E97-B778-0BBF1356875A}" type="parTrans" cxnId="{C9E1624F-EDE0-423F-8854-1F0208170321}">
      <dgm:prSet custT="1"/>
      <dgm:spPr/>
      <dgm:t>
        <a:bodyPr/>
        <a:lstStyle/>
        <a:p>
          <a:endParaRPr lang="en-US" sz="1100"/>
        </a:p>
      </dgm:t>
    </dgm:pt>
    <dgm:pt modelId="{197245B7-0F04-45BC-83FF-6179883C2319}" type="sibTrans" cxnId="{C9E1624F-EDE0-423F-8854-1F0208170321}">
      <dgm:prSet/>
      <dgm:spPr/>
      <dgm:t>
        <a:bodyPr/>
        <a:lstStyle/>
        <a:p>
          <a:endParaRPr lang="en-US" sz="1100"/>
        </a:p>
      </dgm:t>
    </dgm:pt>
    <dgm:pt modelId="{7180C60E-096E-4404-A504-D276F1B52EC8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data_interpolation.py</a:t>
          </a:r>
          <a:endParaRPr lang="en-US" sz="1200" dirty="0">
            <a:solidFill>
              <a:schemeClr val="tx1"/>
            </a:solidFill>
          </a:endParaRPr>
        </a:p>
      </dgm:t>
    </dgm:pt>
    <dgm:pt modelId="{8C20C1A9-84A7-4EBF-B81F-59114B1A371A}" type="parTrans" cxnId="{B1E49AEC-6C72-4E9D-9339-61107EBD0EC8}">
      <dgm:prSet custT="1"/>
      <dgm:spPr/>
      <dgm:t>
        <a:bodyPr/>
        <a:lstStyle/>
        <a:p>
          <a:endParaRPr lang="en-US" sz="1100"/>
        </a:p>
      </dgm:t>
    </dgm:pt>
    <dgm:pt modelId="{D90DB551-6701-4E7B-BD9D-ED82C516E3C7}" type="sibTrans" cxnId="{B1E49AEC-6C72-4E9D-9339-61107EBD0EC8}">
      <dgm:prSet/>
      <dgm:spPr/>
      <dgm:t>
        <a:bodyPr/>
        <a:lstStyle/>
        <a:p>
          <a:endParaRPr lang="en-US" sz="1100"/>
        </a:p>
      </dgm:t>
    </dgm:pt>
    <dgm:pt modelId="{6285D32D-B69C-4E25-BF85-7C5CE475BBFE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>
            <a:solidFill>
              <a:schemeClr val="tx1"/>
            </a:solidFill>
          </a:endParaRPr>
        </a:p>
      </dgm:t>
    </dgm:pt>
    <dgm:pt modelId="{8C707E98-6AF9-4496-A2FC-A3FD9A116F88}" type="parTrans" cxnId="{9F52680D-B047-4E91-9775-837881E55A9E}">
      <dgm:prSet custT="1"/>
      <dgm:spPr/>
      <dgm:t>
        <a:bodyPr/>
        <a:lstStyle/>
        <a:p>
          <a:endParaRPr lang="en-US" sz="1100"/>
        </a:p>
      </dgm:t>
    </dgm:pt>
    <dgm:pt modelId="{79F67EB0-1368-44D0-A9E1-3B8BF7D6B968}" type="sibTrans" cxnId="{9F52680D-B047-4E91-9775-837881E55A9E}">
      <dgm:prSet/>
      <dgm:spPr/>
      <dgm:t>
        <a:bodyPr/>
        <a:lstStyle/>
        <a:p>
          <a:endParaRPr lang="en-US" sz="1100"/>
        </a:p>
      </dgm:t>
    </dgm:pt>
    <dgm:pt modelId="{D5663534-7C41-4492-BB06-D985FFFEAAA3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builds</a:t>
          </a:r>
          <a:endParaRPr lang="en-US" sz="1400" b="1" dirty="0">
            <a:solidFill>
              <a:schemeClr val="tx1"/>
            </a:solidFill>
          </a:endParaRPr>
        </a:p>
      </dgm:t>
    </dgm:pt>
    <dgm:pt modelId="{F79C7AAB-CBD3-4F9D-BE0E-0BFF92577D1B}" type="parTrans" cxnId="{2FD7A231-F850-4292-98F9-22097F24B0E5}">
      <dgm:prSet custT="1"/>
      <dgm:spPr/>
      <dgm:t>
        <a:bodyPr/>
        <a:lstStyle/>
        <a:p>
          <a:endParaRPr lang="en-US" sz="1100"/>
        </a:p>
      </dgm:t>
    </dgm:pt>
    <dgm:pt modelId="{2211663B-A290-473E-85C5-2603EF675815}" type="sibTrans" cxnId="{2FD7A231-F850-4292-98F9-22097F24B0E5}">
      <dgm:prSet/>
      <dgm:spPr/>
      <dgm:t>
        <a:bodyPr/>
        <a:lstStyle/>
        <a:p>
          <a:endParaRPr lang="en-US" sz="1100"/>
        </a:p>
      </dgm:t>
    </dgm:pt>
    <dgm:pt modelId="{4789CF98-AAE2-4746-96CE-7F587EB06F3E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err="1" smtClean="0">
              <a:solidFill>
                <a:schemeClr val="tx1"/>
              </a:solidFill>
            </a:rPr>
            <a:t>pdbscan</a:t>
          </a:r>
          <a:endParaRPr lang="en-US" sz="1200" dirty="0" smtClean="0">
            <a:solidFill>
              <a:schemeClr val="tx1"/>
            </a:solidFill>
          </a:endParaRPr>
        </a:p>
      </dgm:t>
    </dgm:pt>
    <dgm:pt modelId="{4E051C90-0F1C-4865-BB08-600EC57076BD}" type="parTrans" cxnId="{38217B7F-6F57-431E-AFA1-DE322E42E983}">
      <dgm:prSet custT="1"/>
      <dgm:spPr/>
      <dgm:t>
        <a:bodyPr/>
        <a:lstStyle/>
        <a:p>
          <a:endParaRPr lang="en-US" sz="1100"/>
        </a:p>
      </dgm:t>
    </dgm:pt>
    <dgm:pt modelId="{FBD37E4A-4664-4B69-B407-A815534DB3AD}" type="sibTrans" cxnId="{38217B7F-6F57-431E-AFA1-DE322E42E983}">
      <dgm:prSet/>
      <dgm:spPr/>
      <dgm:t>
        <a:bodyPr/>
        <a:lstStyle/>
        <a:p>
          <a:endParaRPr lang="en-US" sz="1100"/>
        </a:p>
      </dgm:t>
    </dgm:pt>
    <dgm:pt modelId="{9B3B4075-C85F-4FE0-84CA-7AC85D8A6CC1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interface</a:t>
          </a:r>
          <a:endParaRPr lang="en-US" sz="1400" b="1" dirty="0">
            <a:solidFill>
              <a:schemeClr val="tx1"/>
            </a:solidFill>
          </a:endParaRPr>
        </a:p>
      </dgm:t>
    </dgm:pt>
    <dgm:pt modelId="{17A4ACE9-F026-4306-A92C-0902D6DCB0D7}" type="parTrans" cxnId="{D09B7331-5050-4C30-BF3B-1C82623D56D0}">
      <dgm:prSet custT="1"/>
      <dgm:spPr/>
      <dgm:t>
        <a:bodyPr/>
        <a:lstStyle/>
        <a:p>
          <a:endParaRPr lang="en-US" sz="1100"/>
        </a:p>
      </dgm:t>
    </dgm:pt>
    <dgm:pt modelId="{B177284E-2923-4167-8DFE-E61ACCE77037}" type="sibTrans" cxnId="{D09B7331-5050-4C30-BF3B-1C82623D56D0}">
      <dgm:prSet/>
      <dgm:spPr/>
      <dgm:t>
        <a:bodyPr/>
        <a:lstStyle/>
        <a:p>
          <a:endParaRPr lang="en-US" sz="1100"/>
        </a:p>
      </dgm:t>
    </dgm:pt>
    <dgm:pt modelId="{66E04D99-AEDA-44D2-946B-B5A5C4940CEC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rgbClr val="0070C0"/>
              </a:solidFill>
            </a:rPr>
            <a:t>…</a:t>
          </a:r>
          <a:endParaRPr lang="en-US" sz="1200" dirty="0">
            <a:solidFill>
              <a:srgbClr val="0070C0"/>
            </a:solidFill>
          </a:endParaRPr>
        </a:p>
      </dgm:t>
    </dgm:pt>
    <dgm:pt modelId="{74D149E7-42D5-4459-89DC-D916106FEBAF}" type="parTrans" cxnId="{19862872-261F-40AC-A2FA-6F72D753E1FC}">
      <dgm:prSet custT="1"/>
      <dgm:spPr/>
      <dgm:t>
        <a:bodyPr/>
        <a:lstStyle/>
        <a:p>
          <a:endParaRPr lang="en-US" sz="1100"/>
        </a:p>
      </dgm:t>
    </dgm:pt>
    <dgm:pt modelId="{A9C66C42-8A04-4EC3-9B14-4D1730116C49}" type="sibTrans" cxnId="{19862872-261F-40AC-A2FA-6F72D753E1FC}">
      <dgm:prSet/>
      <dgm:spPr/>
      <dgm:t>
        <a:bodyPr/>
        <a:lstStyle/>
        <a:p>
          <a:endParaRPr lang="en-US" sz="1100"/>
        </a:p>
      </dgm:t>
    </dgm:pt>
    <dgm:pt modelId="{AD71EA8B-1C62-4163-A804-7402F9BCA0CE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simulate</a:t>
          </a:r>
        </a:p>
      </dgm:t>
    </dgm:pt>
    <dgm:pt modelId="{F34C5C3F-03B3-4EC6-9ADC-8636A6FB85CA}" type="parTrans" cxnId="{4BB88EFE-9F1E-4731-B8E2-234A2C973CDB}">
      <dgm:prSet custT="1"/>
      <dgm:spPr/>
      <dgm:t>
        <a:bodyPr/>
        <a:lstStyle/>
        <a:p>
          <a:endParaRPr lang="en-US" sz="1100"/>
        </a:p>
      </dgm:t>
    </dgm:pt>
    <dgm:pt modelId="{D1935264-A993-419D-AF6F-CD6DDA2B6F8D}" type="sibTrans" cxnId="{4BB88EFE-9F1E-4731-B8E2-234A2C973CDB}">
      <dgm:prSet/>
      <dgm:spPr/>
      <dgm:t>
        <a:bodyPr/>
        <a:lstStyle/>
        <a:p>
          <a:endParaRPr lang="en-US" sz="1100"/>
        </a:p>
      </dgm:t>
    </dgm:pt>
    <dgm:pt modelId="{5A9127F1-44AC-44D5-AFF1-DB35DBC39E7B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Monte Carlo</a:t>
          </a:r>
        </a:p>
      </dgm:t>
    </dgm:pt>
    <dgm:pt modelId="{131310E2-557E-4934-BF0B-B809EDC0435F}" type="parTrans" cxnId="{1B1760C3-27ED-4081-A9B9-F9611BAC7E19}">
      <dgm:prSet custT="1"/>
      <dgm:spPr/>
      <dgm:t>
        <a:bodyPr/>
        <a:lstStyle/>
        <a:p>
          <a:endParaRPr lang="en-US" sz="1100"/>
        </a:p>
      </dgm:t>
    </dgm:pt>
    <dgm:pt modelId="{3FB13B75-FE21-40DD-BB20-FE76D7EFD07D}" type="sibTrans" cxnId="{1B1760C3-27ED-4081-A9B9-F9611BAC7E19}">
      <dgm:prSet/>
      <dgm:spPr/>
      <dgm:t>
        <a:bodyPr/>
        <a:lstStyle/>
        <a:p>
          <a:endParaRPr lang="en-US" sz="1100"/>
        </a:p>
      </dgm:t>
    </dgm:pt>
    <dgm:pt modelId="{9E5616BA-B6E7-4D66-BB31-97FF85DC5402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constraints</a:t>
          </a:r>
        </a:p>
      </dgm:t>
    </dgm:pt>
    <dgm:pt modelId="{D16859CF-282D-41FC-8EED-BDBB0535390F}" type="parTrans" cxnId="{586E2FDE-D603-4416-8528-93F66C16E82C}">
      <dgm:prSet custT="1"/>
      <dgm:spPr/>
      <dgm:t>
        <a:bodyPr/>
        <a:lstStyle/>
        <a:p>
          <a:endParaRPr lang="en-US" sz="1100"/>
        </a:p>
      </dgm:t>
    </dgm:pt>
    <dgm:pt modelId="{D2FE1273-52FE-4F16-91E9-6E08032D0574}" type="sibTrans" cxnId="{586E2FDE-D603-4416-8528-93F66C16E82C}">
      <dgm:prSet/>
      <dgm:spPr/>
      <dgm:t>
        <a:bodyPr/>
        <a:lstStyle/>
        <a:p>
          <a:endParaRPr lang="en-US" sz="1100"/>
        </a:p>
      </dgm:t>
    </dgm:pt>
    <dgm:pt modelId="{602A350E-EAA4-4AA7-B799-3FFD44FF9D64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energy</a:t>
          </a:r>
        </a:p>
      </dgm:t>
    </dgm:pt>
    <dgm:pt modelId="{4A5BBC76-D58C-4CF8-A9EC-FA7364CC12A8}" type="parTrans" cxnId="{822448A8-20CB-451B-92C5-CE2810E33FDD}">
      <dgm:prSet custT="1"/>
      <dgm:spPr/>
      <dgm:t>
        <a:bodyPr/>
        <a:lstStyle/>
        <a:p>
          <a:endParaRPr lang="en-US" sz="1100"/>
        </a:p>
      </dgm:t>
    </dgm:pt>
    <dgm:pt modelId="{7B249C46-0D96-49A5-B78F-DA52BAC99065}" type="sibTrans" cxnId="{822448A8-20CB-451B-92C5-CE2810E33FDD}">
      <dgm:prSet/>
      <dgm:spPr/>
      <dgm:t>
        <a:bodyPr/>
        <a:lstStyle/>
        <a:p>
          <a:endParaRPr lang="en-US" sz="1100"/>
        </a:p>
      </dgm:t>
    </dgm:pt>
    <dgm:pt modelId="{D723E9FF-C744-4BF9-96EE-51A438D0B7BC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mdx</a:t>
          </a:r>
        </a:p>
      </dgm:t>
    </dgm:pt>
    <dgm:pt modelId="{C87FB002-08EA-456F-8514-1E94FC0B27D9}" type="parTrans" cxnId="{9D8642AC-F3BA-46A3-8876-3729F4707667}">
      <dgm:prSet custT="1"/>
      <dgm:spPr/>
      <dgm:t>
        <a:bodyPr/>
        <a:lstStyle/>
        <a:p>
          <a:endParaRPr lang="en-US" sz="1100"/>
        </a:p>
      </dgm:t>
    </dgm:pt>
    <dgm:pt modelId="{0C6E0B6F-6248-4967-BD4B-66D8F172CD13}" type="sibTrans" cxnId="{9D8642AC-F3BA-46A3-8876-3729F4707667}">
      <dgm:prSet/>
      <dgm:spPr/>
      <dgm:t>
        <a:bodyPr/>
        <a:lstStyle/>
        <a:p>
          <a:endParaRPr lang="en-US" sz="1100"/>
        </a:p>
      </dgm:t>
    </dgm:pt>
    <dgm:pt modelId="{68CC9ED7-49A6-4921-A6E1-A9FA596D9265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err="1" smtClean="0">
              <a:solidFill>
                <a:schemeClr val="tx1"/>
              </a:solidFill>
            </a:rPr>
            <a:t>namd</a:t>
          </a:r>
          <a:endParaRPr lang="en-US" sz="1200" dirty="0" smtClean="0">
            <a:solidFill>
              <a:schemeClr val="tx1"/>
            </a:solidFill>
          </a:endParaRPr>
        </a:p>
      </dgm:t>
    </dgm:pt>
    <dgm:pt modelId="{9AFF8EA3-527B-4D7A-B9D3-3D2D2FB92927}" type="parTrans" cxnId="{3FCBC452-DBFA-42C2-9EBD-83B254674785}">
      <dgm:prSet custT="1"/>
      <dgm:spPr/>
      <dgm:t>
        <a:bodyPr/>
        <a:lstStyle/>
        <a:p>
          <a:endParaRPr lang="en-US" sz="1100"/>
        </a:p>
      </dgm:t>
    </dgm:pt>
    <dgm:pt modelId="{BD57A7A0-B8F0-40EA-81B0-88681DA35964}" type="sibTrans" cxnId="{3FCBC452-DBFA-42C2-9EBD-83B254674785}">
      <dgm:prSet/>
      <dgm:spPr/>
      <dgm:t>
        <a:bodyPr/>
        <a:lstStyle/>
        <a:p>
          <a:endParaRPr lang="en-US" sz="1100"/>
        </a:p>
      </dgm:t>
    </dgm:pt>
    <dgm:pt modelId="{B808099B-F3EF-4006-B9E5-EAEA3162D381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calculate</a:t>
          </a:r>
        </a:p>
      </dgm:t>
    </dgm:pt>
    <dgm:pt modelId="{84AB0328-181B-4887-9774-27F4E5329636}" type="parTrans" cxnId="{7179EEB0-D51A-4779-B38A-8A045DEAB1F2}">
      <dgm:prSet custT="1"/>
      <dgm:spPr/>
      <dgm:t>
        <a:bodyPr/>
        <a:lstStyle/>
        <a:p>
          <a:endParaRPr lang="en-US" sz="1100"/>
        </a:p>
      </dgm:t>
    </dgm:pt>
    <dgm:pt modelId="{607711BB-EF1F-4BDD-8997-3DBDC2425CBA}" type="sibTrans" cxnId="{7179EEB0-D51A-4779-B38A-8A045DEAB1F2}">
      <dgm:prSet/>
      <dgm:spPr/>
      <dgm:t>
        <a:bodyPr/>
        <a:lstStyle/>
        <a:p>
          <a:endParaRPr lang="en-US" sz="1100"/>
        </a:p>
      </dgm:t>
    </dgm:pt>
    <dgm:pt modelId="{0E0950E6-795D-4C5D-935D-B101C45483E8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 smtClean="0">
            <a:solidFill>
              <a:schemeClr val="tx1"/>
            </a:solidFill>
          </a:endParaRPr>
        </a:p>
      </dgm:t>
    </dgm:pt>
    <dgm:pt modelId="{91DD29BC-3458-41CC-9866-323F74CC9DB0}" type="parTrans" cxnId="{1391574D-A775-4AC7-B43A-410E9B49E65C}">
      <dgm:prSet custT="1"/>
      <dgm:spPr/>
      <dgm:t>
        <a:bodyPr/>
        <a:lstStyle/>
        <a:p>
          <a:endParaRPr lang="en-US" sz="1100"/>
        </a:p>
      </dgm:t>
    </dgm:pt>
    <dgm:pt modelId="{1BB9501E-3700-47A1-8069-C93EB311BE3E}" type="sibTrans" cxnId="{1391574D-A775-4AC7-B43A-410E9B49E65C}">
      <dgm:prSet/>
      <dgm:spPr/>
      <dgm:t>
        <a:bodyPr/>
        <a:lstStyle/>
        <a:p>
          <a:endParaRPr lang="en-US" sz="1100"/>
        </a:p>
      </dgm:t>
    </dgm:pt>
    <dgm:pt modelId="{0BB2ECF2-4FC8-4686-9843-F3649E92113E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 smtClean="0">
            <a:solidFill>
              <a:schemeClr val="tx1"/>
            </a:solidFill>
          </a:endParaRPr>
        </a:p>
      </dgm:t>
    </dgm:pt>
    <dgm:pt modelId="{373BBB5F-A399-4934-90EA-0943CE6CA68F}" type="parTrans" cxnId="{AD2A53E1-12AD-437D-ABEE-0B93F35613E6}">
      <dgm:prSet custT="1"/>
      <dgm:spPr/>
      <dgm:t>
        <a:bodyPr/>
        <a:lstStyle/>
        <a:p>
          <a:endParaRPr lang="en-US" sz="1100"/>
        </a:p>
      </dgm:t>
    </dgm:pt>
    <dgm:pt modelId="{249AEE90-7714-4AA4-9579-25BA1DFCE5B9}" type="sibTrans" cxnId="{AD2A53E1-12AD-437D-ABEE-0B93F35613E6}">
      <dgm:prSet/>
      <dgm:spPr/>
      <dgm:t>
        <a:bodyPr/>
        <a:lstStyle/>
        <a:p>
          <a:endParaRPr lang="en-US" sz="1100"/>
        </a:p>
      </dgm:t>
    </dgm:pt>
    <dgm:pt modelId="{BB2DDAB2-5343-4138-9251-832E8AC58FC2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 smtClean="0">
            <a:solidFill>
              <a:schemeClr val="tx1"/>
            </a:solidFill>
          </a:endParaRPr>
        </a:p>
      </dgm:t>
    </dgm:pt>
    <dgm:pt modelId="{ECFB8023-1DFE-4688-8CCF-D3D7F36580FA}" type="parTrans" cxnId="{AE5A0FB2-A40D-4B2A-A8EF-6E7688E826EC}">
      <dgm:prSet custT="1"/>
      <dgm:spPr/>
      <dgm:t>
        <a:bodyPr/>
        <a:lstStyle/>
        <a:p>
          <a:endParaRPr lang="en-US" sz="1100"/>
        </a:p>
      </dgm:t>
    </dgm:pt>
    <dgm:pt modelId="{9CE3D8AE-AD09-4339-A79A-96FD7C7D3DD5}" type="sibTrans" cxnId="{AE5A0FB2-A40D-4B2A-A8EF-6E7688E826EC}">
      <dgm:prSet/>
      <dgm:spPr/>
      <dgm:t>
        <a:bodyPr/>
        <a:lstStyle/>
        <a:p>
          <a:endParaRPr lang="en-US" sz="1100"/>
        </a:p>
      </dgm:t>
    </dgm:pt>
    <dgm:pt modelId="{A12041A1-B680-4CC9-B500-5B6C7DAB1FA0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 smtClean="0">
            <a:solidFill>
              <a:schemeClr val="tx1"/>
            </a:solidFill>
          </a:endParaRPr>
        </a:p>
      </dgm:t>
    </dgm:pt>
    <dgm:pt modelId="{C5448708-D233-4B78-A150-AB14CFA746B5}" type="parTrans" cxnId="{4DF3AF5D-633A-4175-A65E-CBE501A12BF2}">
      <dgm:prSet custT="1"/>
      <dgm:spPr/>
      <dgm:t>
        <a:bodyPr/>
        <a:lstStyle/>
        <a:p>
          <a:endParaRPr lang="en-US" sz="1100"/>
        </a:p>
      </dgm:t>
    </dgm:pt>
    <dgm:pt modelId="{C8EDA5FE-F3B1-4583-834D-422CF3C3071A}" type="sibTrans" cxnId="{4DF3AF5D-633A-4175-A65E-CBE501A12BF2}">
      <dgm:prSet/>
      <dgm:spPr/>
      <dgm:t>
        <a:bodyPr/>
        <a:lstStyle/>
        <a:p>
          <a:endParaRPr lang="en-US" sz="1100"/>
        </a:p>
      </dgm:t>
    </dgm:pt>
    <dgm:pt modelId="{805799AF-CC21-4F3D-A286-B0195A91ED51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analysis</a:t>
          </a:r>
        </a:p>
      </dgm:t>
    </dgm:pt>
    <dgm:pt modelId="{73CCB361-296A-46F4-A9A3-9873594400C4}" type="parTrans" cxnId="{4F7FD5C7-0858-453C-A398-646E36E79AD3}">
      <dgm:prSet custT="1"/>
      <dgm:spPr/>
      <dgm:t>
        <a:bodyPr/>
        <a:lstStyle/>
        <a:p>
          <a:endParaRPr lang="en-US" sz="1100"/>
        </a:p>
      </dgm:t>
    </dgm:pt>
    <dgm:pt modelId="{DC57B82D-A276-4880-ADC8-728DA003B178}" type="sibTrans" cxnId="{4F7FD5C7-0858-453C-A398-646E36E79AD3}">
      <dgm:prSet/>
      <dgm:spPr/>
      <dgm:t>
        <a:bodyPr/>
        <a:lstStyle/>
        <a:p>
          <a:endParaRPr lang="en-US" sz="1100"/>
        </a:p>
      </dgm:t>
    </dgm:pt>
    <dgm:pt modelId="{59409561-81F8-43BA-8E9F-AF43F57697C2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 smtClean="0">
            <a:solidFill>
              <a:schemeClr val="tx1"/>
            </a:solidFill>
          </a:endParaRPr>
        </a:p>
      </dgm:t>
    </dgm:pt>
    <dgm:pt modelId="{D42A85A9-F0C3-4D47-A2D0-0BE5A66C5A0E}" type="parTrans" cxnId="{615A6540-DD9A-4C56-908C-E224CEFA4600}">
      <dgm:prSet custT="1"/>
      <dgm:spPr/>
      <dgm:t>
        <a:bodyPr/>
        <a:lstStyle/>
        <a:p>
          <a:endParaRPr lang="en-US" sz="1100"/>
        </a:p>
      </dgm:t>
    </dgm:pt>
    <dgm:pt modelId="{7F132B78-502B-4525-904F-3F8BE8BC362F}" type="sibTrans" cxnId="{615A6540-DD9A-4C56-908C-E224CEFA4600}">
      <dgm:prSet/>
      <dgm:spPr/>
      <dgm:t>
        <a:bodyPr/>
        <a:lstStyle/>
        <a:p>
          <a:endParaRPr lang="en-US" sz="1100"/>
        </a:p>
      </dgm:t>
    </dgm:pt>
    <dgm:pt modelId="{A1D964BC-699A-42AC-B040-8A2BE40AF707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 smtClean="0">
            <a:solidFill>
              <a:schemeClr val="tx1"/>
            </a:solidFill>
          </a:endParaRPr>
        </a:p>
      </dgm:t>
    </dgm:pt>
    <dgm:pt modelId="{60D59035-F260-4E89-A34A-9E3D0FB9C9A7}" type="parTrans" cxnId="{2494E3F0-9C48-4FC7-B663-C696BB383B46}">
      <dgm:prSet custT="1"/>
      <dgm:spPr/>
      <dgm:t>
        <a:bodyPr/>
        <a:lstStyle/>
        <a:p>
          <a:endParaRPr lang="en-US" sz="1100"/>
        </a:p>
      </dgm:t>
    </dgm:pt>
    <dgm:pt modelId="{48D71909-AC04-4950-AC8D-76B820ABEB18}" type="sibTrans" cxnId="{2494E3F0-9C48-4FC7-B663-C696BB383B46}">
      <dgm:prSet/>
      <dgm:spPr/>
      <dgm:t>
        <a:bodyPr/>
        <a:lstStyle/>
        <a:p>
          <a:endParaRPr lang="en-US" sz="1100"/>
        </a:p>
      </dgm:t>
    </dgm:pt>
    <dgm:pt modelId="{FF03E9E5-7B87-4798-BB32-4B642C7166B3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 smtClean="0">
            <a:solidFill>
              <a:schemeClr val="tx1"/>
            </a:solidFill>
          </a:endParaRPr>
        </a:p>
      </dgm:t>
    </dgm:pt>
    <dgm:pt modelId="{0058A5C2-4E09-4BC9-A560-C3994EFACE31}" type="parTrans" cxnId="{CD3B40BA-D568-4667-91E0-EE54F980337B}">
      <dgm:prSet custT="1"/>
      <dgm:spPr/>
      <dgm:t>
        <a:bodyPr/>
        <a:lstStyle/>
        <a:p>
          <a:endParaRPr lang="en-US" sz="1100"/>
        </a:p>
      </dgm:t>
    </dgm:pt>
    <dgm:pt modelId="{8DC3EFFB-4188-475B-AB4B-D090DE54ACA8}" type="sibTrans" cxnId="{CD3B40BA-D568-4667-91E0-EE54F980337B}">
      <dgm:prSet/>
      <dgm:spPr/>
      <dgm:t>
        <a:bodyPr/>
        <a:lstStyle/>
        <a:p>
          <a:endParaRPr lang="en-US" sz="1100"/>
        </a:p>
      </dgm:t>
    </dgm:pt>
    <dgm:pt modelId="{E9FBAB3E-CF3C-44E9-A71D-0EDE0A60E916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 smtClean="0">
            <a:solidFill>
              <a:schemeClr val="tx1"/>
            </a:solidFill>
          </a:endParaRPr>
        </a:p>
      </dgm:t>
    </dgm:pt>
    <dgm:pt modelId="{EBD9934C-9449-4BAA-8373-0CCBEBAADC96}" type="parTrans" cxnId="{89BEDE1A-B71C-43D1-8336-ED2D46ECEDBE}">
      <dgm:prSet custT="1"/>
      <dgm:spPr/>
      <dgm:t>
        <a:bodyPr/>
        <a:lstStyle/>
        <a:p>
          <a:endParaRPr lang="en-US" sz="1100"/>
        </a:p>
      </dgm:t>
    </dgm:pt>
    <dgm:pt modelId="{0D356610-CB3F-4AFB-95EE-E9B47D02A4CC}" type="sibTrans" cxnId="{89BEDE1A-B71C-43D1-8336-ED2D46ECEDBE}">
      <dgm:prSet/>
      <dgm:spPr/>
      <dgm:t>
        <a:bodyPr/>
        <a:lstStyle/>
        <a:p>
          <a:endParaRPr lang="en-US" sz="1100"/>
        </a:p>
      </dgm:t>
    </dgm:pt>
    <dgm:pt modelId="{A483370D-CB52-44DA-AEE2-0D6F8118A98B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err="1" smtClean="0">
              <a:solidFill>
                <a:srgbClr val="FF0000"/>
              </a:solidFill>
            </a:rPr>
            <a:t>sasmol</a:t>
          </a:r>
          <a:endParaRPr lang="en-US" sz="1400" b="1" dirty="0" smtClean="0">
            <a:solidFill>
              <a:srgbClr val="FF0000"/>
            </a:solidFill>
          </a:endParaRPr>
        </a:p>
      </dgm:t>
    </dgm:pt>
    <dgm:pt modelId="{E579C572-F820-4744-BBF9-D29FE683B3EE}" type="parTrans" cxnId="{8C4BC26F-8069-4CFF-A4A5-D76C571FBD81}">
      <dgm:prSet/>
      <dgm:spPr/>
      <dgm:t>
        <a:bodyPr/>
        <a:lstStyle/>
        <a:p>
          <a:endParaRPr lang="en-US"/>
        </a:p>
      </dgm:t>
    </dgm:pt>
    <dgm:pt modelId="{08E7923D-4200-4EAF-8CE1-BE1E68A74273}" type="sibTrans" cxnId="{8C4BC26F-8069-4CFF-A4A5-D76C571FBD81}">
      <dgm:prSet/>
      <dgm:spPr/>
      <dgm:t>
        <a:bodyPr/>
        <a:lstStyle/>
        <a:p>
          <a:endParaRPr lang="en-US"/>
        </a:p>
      </dgm:t>
    </dgm:pt>
    <dgm:pt modelId="{673D0694-D293-4F1E-A674-BCF53FC5C542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err="1" smtClean="0">
              <a:solidFill>
                <a:srgbClr val="FF0000"/>
              </a:solidFill>
            </a:rPr>
            <a:t>util</a:t>
          </a:r>
          <a:endParaRPr lang="en-US" sz="1400" b="1" dirty="0" smtClean="0">
            <a:solidFill>
              <a:srgbClr val="FF0000"/>
            </a:solidFill>
          </a:endParaRPr>
        </a:p>
      </dgm:t>
    </dgm:pt>
    <dgm:pt modelId="{B716EA67-1263-4A89-98BF-A488E0D03968}" type="parTrans" cxnId="{C068E8BB-70D9-4819-BBB8-1666AFD6165C}">
      <dgm:prSet/>
      <dgm:spPr/>
      <dgm:t>
        <a:bodyPr/>
        <a:lstStyle/>
        <a:p>
          <a:endParaRPr lang="en-US"/>
        </a:p>
      </dgm:t>
    </dgm:pt>
    <dgm:pt modelId="{4A3B0E5C-EF13-4367-9933-9E0C1B9A0AE9}" type="sibTrans" cxnId="{C068E8BB-70D9-4819-BBB8-1666AFD6165C}">
      <dgm:prSet/>
      <dgm:spPr/>
      <dgm:t>
        <a:bodyPr/>
        <a:lstStyle/>
        <a:p>
          <a:endParaRPr lang="en-US"/>
        </a:p>
      </dgm:t>
    </dgm:pt>
    <dgm:pt modelId="{61A2C934-9606-4B2D-A85E-BE8A0D86E72D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smtClean="0">
              <a:solidFill>
                <a:srgbClr val="FF0000"/>
              </a:solidFill>
            </a:rPr>
            <a:t>scripts</a:t>
          </a:r>
        </a:p>
      </dgm:t>
    </dgm:pt>
    <dgm:pt modelId="{A8C58E34-6313-4B9F-B626-51ED7C4C4D46}" type="parTrans" cxnId="{20BB9405-50D5-4380-BFC3-10D8652A7212}">
      <dgm:prSet/>
      <dgm:spPr/>
      <dgm:t>
        <a:bodyPr/>
        <a:lstStyle/>
        <a:p>
          <a:endParaRPr lang="en-US"/>
        </a:p>
      </dgm:t>
    </dgm:pt>
    <dgm:pt modelId="{57221F1D-1756-4F21-8BE4-554DDA66B870}" type="sibTrans" cxnId="{20BB9405-50D5-4380-BFC3-10D8652A7212}">
      <dgm:prSet/>
      <dgm:spPr/>
      <dgm:t>
        <a:bodyPr/>
        <a:lstStyle/>
        <a:p>
          <a:endParaRPr lang="en-US"/>
        </a:p>
      </dgm:t>
    </dgm:pt>
    <dgm:pt modelId="{871DEE55-94DF-4B13-8C6C-E1A72C45E7AE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err="1" smtClean="0">
              <a:solidFill>
                <a:srgbClr val="FF0000"/>
              </a:solidFill>
            </a:rPr>
            <a:t>gui</a:t>
          </a:r>
          <a:endParaRPr lang="en-US" sz="1400" b="1" dirty="0" smtClean="0">
            <a:solidFill>
              <a:srgbClr val="FF0000"/>
            </a:solidFill>
          </a:endParaRPr>
        </a:p>
      </dgm:t>
    </dgm:pt>
    <dgm:pt modelId="{AC522406-C9CF-47F1-A6F8-DBECEA54D45D}" type="parTrans" cxnId="{0921EDAB-468C-4F06-97E4-B278DE81FA70}">
      <dgm:prSet/>
      <dgm:spPr/>
      <dgm:t>
        <a:bodyPr/>
        <a:lstStyle/>
        <a:p>
          <a:endParaRPr lang="en-US"/>
        </a:p>
      </dgm:t>
    </dgm:pt>
    <dgm:pt modelId="{6F802455-74A3-4DF9-BB39-E86962B94233}" type="sibTrans" cxnId="{0921EDAB-468C-4F06-97E4-B278DE81FA70}">
      <dgm:prSet/>
      <dgm:spPr/>
      <dgm:t>
        <a:bodyPr/>
        <a:lstStyle/>
        <a:p>
          <a:endParaRPr lang="en-US"/>
        </a:p>
      </dgm:t>
    </dgm:pt>
    <dgm:pt modelId="{C9449762-28AA-468D-AF20-3B8581EA8458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b="1" dirty="0" err="1" smtClean="0">
              <a:solidFill>
                <a:srgbClr val="FF0000"/>
              </a:solidFill>
            </a:rPr>
            <a:t>core_testing</a:t>
          </a:r>
          <a:endParaRPr lang="en-US" sz="1400" b="1" dirty="0" smtClean="0">
            <a:solidFill>
              <a:srgbClr val="FF0000"/>
            </a:solidFill>
          </a:endParaRPr>
        </a:p>
      </dgm:t>
    </dgm:pt>
    <dgm:pt modelId="{1C53F33F-47E4-4D8D-93E5-87072FBA73B9}" type="parTrans" cxnId="{05220AD5-F1AF-4B0E-8DF6-8083CBA208E8}">
      <dgm:prSet/>
      <dgm:spPr/>
      <dgm:t>
        <a:bodyPr/>
        <a:lstStyle/>
        <a:p>
          <a:endParaRPr lang="en-US"/>
        </a:p>
      </dgm:t>
    </dgm:pt>
    <dgm:pt modelId="{37E8FB39-9461-4D1F-BA64-A01E69F9C0DB}" type="sibTrans" cxnId="{05220AD5-F1AF-4B0E-8DF6-8083CBA208E8}">
      <dgm:prSet/>
      <dgm:spPr/>
      <dgm:t>
        <a:bodyPr/>
        <a:lstStyle/>
        <a:p>
          <a:endParaRPr lang="en-US"/>
        </a:p>
      </dgm:t>
    </dgm:pt>
    <dgm:pt modelId="{6902C678-AB6F-4A64-9C8D-28C6E08490DE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>
            <a:solidFill>
              <a:srgbClr val="FF0000"/>
            </a:solidFill>
          </a:endParaRPr>
        </a:p>
      </dgm:t>
    </dgm:pt>
    <dgm:pt modelId="{25EAB256-29B3-46C4-905B-38479816EA56}" type="parTrans" cxnId="{08A7C524-EF9B-4BA3-AD37-36E46E5D9FB1}">
      <dgm:prSet/>
      <dgm:spPr/>
      <dgm:t>
        <a:bodyPr/>
        <a:lstStyle/>
        <a:p>
          <a:endParaRPr lang="en-US"/>
        </a:p>
      </dgm:t>
    </dgm:pt>
    <dgm:pt modelId="{D7447BBD-951D-4D77-AAEA-9CAA437F6CF7}" type="sibTrans" cxnId="{08A7C524-EF9B-4BA3-AD37-36E46E5D9FB1}">
      <dgm:prSet/>
      <dgm:spPr/>
      <dgm:t>
        <a:bodyPr/>
        <a:lstStyle/>
        <a:p>
          <a:endParaRPr lang="en-US"/>
        </a:p>
      </dgm:t>
    </dgm:pt>
    <dgm:pt modelId="{9AD23154-1C61-4528-B322-D13AFCB62429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header_reader.py</a:t>
          </a:r>
        </a:p>
      </dgm:t>
    </dgm:pt>
    <dgm:pt modelId="{8B560E8D-1D3E-41F7-899B-F7759E81AB42}" type="parTrans" cxnId="{CF2B5D43-EF13-42AA-97AE-0306AEB3ED94}">
      <dgm:prSet/>
      <dgm:spPr/>
      <dgm:t>
        <a:bodyPr/>
        <a:lstStyle/>
        <a:p>
          <a:endParaRPr lang="en-US"/>
        </a:p>
      </dgm:t>
    </dgm:pt>
    <dgm:pt modelId="{062A9C71-7D60-46B4-92D4-9AC2C7D3029D}" type="sibTrans" cxnId="{CF2B5D43-EF13-42AA-97AE-0306AEB3ED94}">
      <dgm:prSet/>
      <dgm:spPr/>
      <dgm:t>
        <a:bodyPr/>
        <a:lstStyle/>
        <a:p>
          <a:endParaRPr lang="en-US"/>
        </a:p>
      </dgm:t>
    </dgm:pt>
    <dgm:pt modelId="{FF49FFFC-B828-4E39-9493-4ED62E3EC5D0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pdbscan_utils.py</a:t>
          </a:r>
        </a:p>
      </dgm:t>
    </dgm:pt>
    <dgm:pt modelId="{B6FEB955-FFE7-45F6-B21B-235720266307}" type="parTrans" cxnId="{E8F4EA80-7CB6-4899-ABB6-F4533BD6547E}">
      <dgm:prSet/>
      <dgm:spPr/>
      <dgm:t>
        <a:bodyPr/>
        <a:lstStyle/>
        <a:p>
          <a:endParaRPr lang="en-US"/>
        </a:p>
      </dgm:t>
    </dgm:pt>
    <dgm:pt modelId="{C5C9C510-D99B-40D2-BBCC-C5E78D77E402}" type="sibTrans" cxnId="{E8F4EA80-7CB6-4899-ABB6-F4533BD6547E}">
      <dgm:prSet/>
      <dgm:spPr/>
      <dgm:t>
        <a:bodyPr/>
        <a:lstStyle/>
        <a:p>
          <a:endParaRPr lang="en-US"/>
        </a:p>
      </dgm:t>
    </dgm:pt>
    <dgm:pt modelId="{62FA4C72-87CC-4DE8-ACE4-F004A42F8336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100" dirty="0" smtClean="0">
            <a:solidFill>
              <a:schemeClr val="tx1"/>
            </a:solidFill>
          </a:endParaRPr>
        </a:p>
      </dgm:t>
    </dgm:pt>
    <dgm:pt modelId="{B45ADBA8-5E1D-4E94-B863-292053CBBBCA}" type="parTrans" cxnId="{DBE2B776-356B-40FD-8CF0-7097A6BAFFDF}">
      <dgm:prSet/>
      <dgm:spPr/>
      <dgm:t>
        <a:bodyPr/>
        <a:lstStyle/>
        <a:p>
          <a:endParaRPr lang="en-US"/>
        </a:p>
      </dgm:t>
    </dgm:pt>
    <dgm:pt modelId="{ACF80D34-8378-494E-8488-7BAF53B31744}" type="sibTrans" cxnId="{DBE2B776-356B-40FD-8CF0-7097A6BAFFDF}">
      <dgm:prSet/>
      <dgm:spPr/>
      <dgm:t>
        <a:bodyPr/>
        <a:lstStyle/>
        <a:p>
          <a:endParaRPr lang="en-US"/>
        </a:p>
      </dgm:t>
    </dgm:pt>
    <dgm:pt modelId="{974E154D-52AF-4C07-B26A-B7CD4411ACD0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100" dirty="0" smtClean="0">
            <a:solidFill>
              <a:schemeClr val="tx1"/>
            </a:solidFill>
          </a:endParaRPr>
        </a:p>
      </dgm:t>
    </dgm:pt>
    <dgm:pt modelId="{4839B8AF-E9A2-49A1-B50B-0FF403A7FC40}" type="parTrans" cxnId="{DBD78477-E6AC-4848-9D91-AACCF41E7455}">
      <dgm:prSet/>
      <dgm:spPr/>
      <dgm:t>
        <a:bodyPr/>
        <a:lstStyle/>
        <a:p>
          <a:endParaRPr lang="en-US"/>
        </a:p>
      </dgm:t>
    </dgm:pt>
    <dgm:pt modelId="{7DAB4CAC-D464-480B-BF0D-664C93F2B8F3}" type="sibTrans" cxnId="{DBD78477-E6AC-4848-9D91-AACCF41E7455}">
      <dgm:prSet/>
      <dgm:spPr/>
      <dgm:t>
        <a:bodyPr/>
        <a:lstStyle/>
        <a:p>
          <a:endParaRPr lang="en-US"/>
        </a:p>
      </dgm:t>
    </dgm:pt>
    <dgm:pt modelId="{1D85EBA2-EEDD-4436-A77C-02DD85048391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monomer</a:t>
          </a:r>
        </a:p>
      </dgm:t>
    </dgm:pt>
    <dgm:pt modelId="{56764649-87B9-4F08-8419-0EF3F9E48EAD}" type="parTrans" cxnId="{82FA26A9-142B-4985-A867-FCF2C1B2BE77}">
      <dgm:prSet/>
      <dgm:spPr/>
      <dgm:t>
        <a:bodyPr/>
        <a:lstStyle/>
        <a:p>
          <a:endParaRPr lang="en-US"/>
        </a:p>
      </dgm:t>
    </dgm:pt>
    <dgm:pt modelId="{DEA930C0-8F47-438F-953A-41E86FEB778F}" type="sibTrans" cxnId="{82FA26A9-142B-4985-A867-FCF2C1B2BE77}">
      <dgm:prSet/>
      <dgm:spPr/>
      <dgm:t>
        <a:bodyPr/>
        <a:lstStyle/>
        <a:p>
          <a:endParaRPr lang="en-US"/>
        </a:p>
      </dgm:t>
    </dgm:pt>
    <dgm:pt modelId="{AB5EFEB1-0B63-4409-834A-D04785481649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smtClean="0">
              <a:solidFill>
                <a:schemeClr val="tx1"/>
              </a:solidFill>
            </a:rPr>
            <a:t>complex</a:t>
          </a:r>
        </a:p>
      </dgm:t>
    </dgm:pt>
    <dgm:pt modelId="{BB8E9883-CD1A-4CE1-96C6-CF68A2A231FA}" type="parTrans" cxnId="{FB0D73B6-01A6-4E45-91E4-602E67C86576}">
      <dgm:prSet/>
      <dgm:spPr/>
      <dgm:t>
        <a:bodyPr/>
        <a:lstStyle/>
        <a:p>
          <a:endParaRPr lang="en-US"/>
        </a:p>
      </dgm:t>
    </dgm:pt>
    <dgm:pt modelId="{2418B348-2C9D-4413-9266-B1DD76D0997E}" type="sibTrans" cxnId="{FB0D73B6-01A6-4E45-91E4-602E67C86576}">
      <dgm:prSet/>
      <dgm:spPr/>
      <dgm:t>
        <a:bodyPr/>
        <a:lstStyle/>
        <a:p>
          <a:endParaRPr lang="en-US"/>
        </a:p>
      </dgm:t>
    </dgm:pt>
    <dgm:pt modelId="{CDFF0840-69E6-48D7-80C2-07BF7B94F89A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100" dirty="0" err="1" smtClean="0">
              <a:solidFill>
                <a:schemeClr val="tx1"/>
              </a:solidFill>
            </a:rPr>
            <a:t>ds_dna_monte_carlo</a:t>
          </a:r>
          <a:endParaRPr lang="en-US" sz="1100" dirty="0" smtClean="0">
            <a:solidFill>
              <a:schemeClr val="tx1"/>
            </a:solidFill>
          </a:endParaRPr>
        </a:p>
      </dgm:t>
    </dgm:pt>
    <dgm:pt modelId="{9FBCE48D-14FB-42B7-AB7B-54787F0A8A11}" type="parTrans" cxnId="{4F19267C-1C4E-4D89-974E-5C9665559B93}">
      <dgm:prSet/>
      <dgm:spPr/>
      <dgm:t>
        <a:bodyPr/>
        <a:lstStyle/>
        <a:p>
          <a:endParaRPr lang="en-US"/>
        </a:p>
      </dgm:t>
    </dgm:pt>
    <dgm:pt modelId="{7A0D9C23-9861-414B-A448-08076A439FC4}" type="sibTrans" cxnId="{4F19267C-1C4E-4D89-974E-5C9665559B93}">
      <dgm:prSet/>
      <dgm:spPr/>
      <dgm:t>
        <a:bodyPr/>
        <a:lstStyle/>
        <a:p>
          <a:endParaRPr lang="en-US"/>
        </a:p>
      </dgm:t>
    </dgm:pt>
    <dgm:pt modelId="{CECA918F-F4B3-4D1B-8AE7-9FAA44980990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err="1" smtClean="0">
              <a:solidFill>
                <a:schemeClr val="tx1"/>
              </a:solidFill>
            </a:rPr>
            <a:t>openmm</a:t>
          </a:r>
          <a:endParaRPr lang="en-US" sz="1200" dirty="0" smtClean="0">
            <a:solidFill>
              <a:schemeClr val="tx1"/>
            </a:solidFill>
          </a:endParaRPr>
        </a:p>
      </dgm:t>
    </dgm:pt>
    <dgm:pt modelId="{3492ACEB-D58D-4D10-A989-208C0CBDB238}" type="parTrans" cxnId="{8D460B2A-AF41-446B-9680-4E7ED7C85CD2}">
      <dgm:prSet/>
      <dgm:spPr/>
      <dgm:t>
        <a:bodyPr/>
        <a:lstStyle/>
        <a:p>
          <a:endParaRPr lang="en-US"/>
        </a:p>
      </dgm:t>
    </dgm:pt>
    <dgm:pt modelId="{FACFEC5E-987C-4052-A3D1-DFB76CDD4D77}" type="sibTrans" cxnId="{8D460B2A-AF41-446B-9680-4E7ED7C85CD2}">
      <dgm:prSet/>
      <dgm:spPr/>
      <dgm:t>
        <a:bodyPr/>
        <a:lstStyle/>
        <a:p>
          <a:endParaRPr lang="en-US"/>
        </a:p>
      </dgm:t>
    </dgm:pt>
    <dgm:pt modelId="{59BFA3F8-AEE8-47F5-AADD-BEA31F1CA15C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err="1" smtClean="0">
              <a:solidFill>
                <a:schemeClr val="tx1"/>
              </a:solidFill>
            </a:rPr>
            <a:t>rigid_body</a:t>
          </a:r>
          <a:endParaRPr lang="en-US" sz="1200" dirty="0" smtClean="0">
            <a:solidFill>
              <a:schemeClr val="tx1"/>
            </a:solidFill>
          </a:endParaRPr>
        </a:p>
      </dgm:t>
    </dgm:pt>
    <dgm:pt modelId="{B64728DE-6C8B-4959-821F-511701460145}" type="parTrans" cxnId="{F3B5801F-BB83-48AB-920D-8C01BC1A5A17}">
      <dgm:prSet/>
      <dgm:spPr/>
      <dgm:t>
        <a:bodyPr/>
        <a:lstStyle/>
        <a:p>
          <a:endParaRPr lang="en-US"/>
        </a:p>
      </dgm:t>
    </dgm:pt>
    <dgm:pt modelId="{CA8FF059-B7A5-4BFC-AE2A-B377E267AA83}" type="sibTrans" cxnId="{F3B5801F-BB83-48AB-920D-8C01BC1A5A17}">
      <dgm:prSet/>
      <dgm:spPr/>
      <dgm:t>
        <a:bodyPr/>
        <a:lstStyle/>
        <a:p>
          <a:endParaRPr lang="en-US"/>
        </a:p>
      </dgm:t>
    </dgm:pt>
    <dgm:pt modelId="{FDF54D8A-CF44-4F73-B8FA-3A2FCEFD8DCF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dirty="0" err="1" smtClean="0">
              <a:solidFill>
                <a:schemeClr val="tx1"/>
              </a:solidFill>
            </a:rPr>
            <a:t>torsion_angle_md</a:t>
          </a:r>
          <a:endParaRPr lang="en-US" sz="1200" dirty="0" smtClean="0">
            <a:solidFill>
              <a:schemeClr val="tx1"/>
            </a:solidFill>
          </a:endParaRPr>
        </a:p>
      </dgm:t>
    </dgm:pt>
    <dgm:pt modelId="{7B7C6715-BEFC-4FFC-BFC9-B390B19520F6}" type="parTrans" cxnId="{7E47E0E5-3BB1-40A6-B7B0-FA60D8DE6C6C}">
      <dgm:prSet/>
      <dgm:spPr/>
      <dgm:t>
        <a:bodyPr/>
        <a:lstStyle/>
        <a:p>
          <a:endParaRPr lang="en-US"/>
        </a:p>
      </dgm:t>
    </dgm:pt>
    <dgm:pt modelId="{2F02196E-5536-4E67-AB72-0414DF558E9E}" type="sibTrans" cxnId="{7E47E0E5-3BB1-40A6-B7B0-FA60D8DE6C6C}">
      <dgm:prSet/>
      <dgm:spPr/>
      <dgm:t>
        <a:bodyPr/>
        <a:lstStyle/>
        <a:p>
          <a:endParaRPr lang="en-US"/>
        </a:p>
      </dgm:t>
    </dgm:pt>
    <dgm:pt modelId="{79C85C97-EECC-488C-8989-FE6AEF851C67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 smtClean="0">
            <a:solidFill>
              <a:schemeClr val="tx1"/>
            </a:solidFill>
          </a:endParaRPr>
        </a:p>
      </dgm:t>
    </dgm:pt>
    <dgm:pt modelId="{8B5F6D31-3524-4BFF-8331-CA9F6AC0982C}" type="sibTrans" cxnId="{F1AEBD5D-5A17-4969-9ADB-89B9422C1551}">
      <dgm:prSet/>
      <dgm:spPr/>
      <dgm:t>
        <a:bodyPr/>
        <a:lstStyle/>
        <a:p>
          <a:endParaRPr lang="en-US" sz="1100"/>
        </a:p>
      </dgm:t>
    </dgm:pt>
    <dgm:pt modelId="{F0EE4B98-585D-492A-8A9F-0108E23076EA}" type="parTrans" cxnId="{F1AEBD5D-5A17-4969-9ADB-89B9422C1551}">
      <dgm:prSet custT="1"/>
      <dgm:spPr/>
      <dgm:t>
        <a:bodyPr/>
        <a:lstStyle/>
        <a:p>
          <a:endParaRPr lang="en-US" sz="1100"/>
        </a:p>
      </dgm:t>
    </dgm:pt>
    <dgm:pt modelId="{79EA1F2D-3A09-4FC0-AE34-5AF89E25CCCC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200" dirty="0">
            <a:solidFill>
              <a:schemeClr val="tx1"/>
            </a:solidFill>
          </a:endParaRPr>
        </a:p>
      </dgm:t>
    </dgm:pt>
    <dgm:pt modelId="{558D4C7F-B1AE-4B38-AF68-181DDEE8CDE8}" type="sibTrans" cxnId="{B0B69B3A-A363-43CA-9E28-0840F26D85B4}">
      <dgm:prSet/>
      <dgm:spPr/>
      <dgm:t>
        <a:bodyPr/>
        <a:lstStyle/>
        <a:p>
          <a:endParaRPr lang="en-US" sz="1100"/>
        </a:p>
      </dgm:t>
    </dgm:pt>
    <dgm:pt modelId="{DD64C24B-6CA6-453D-9526-6720217DCA9C}" type="parTrans" cxnId="{B0B69B3A-A363-43CA-9E28-0840F26D85B4}">
      <dgm:prSet custT="1"/>
      <dgm:spPr/>
      <dgm:t>
        <a:bodyPr/>
        <a:lstStyle/>
        <a:p>
          <a:endParaRPr lang="en-US" sz="1100"/>
        </a:p>
      </dgm:t>
    </dgm:pt>
    <dgm:pt modelId="{21B6BA52-627F-4A20-BCC0-4358DDE61AFA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100" dirty="0" smtClean="0">
            <a:solidFill>
              <a:schemeClr val="tx1"/>
            </a:solidFill>
          </a:endParaRPr>
        </a:p>
      </dgm:t>
    </dgm:pt>
    <dgm:pt modelId="{ECAC0620-37FC-4FFE-9C32-C3B3641F7E2D}" type="sibTrans" cxnId="{C431D368-BA27-4EDB-983D-AB8B5A9CAF44}">
      <dgm:prSet/>
      <dgm:spPr/>
      <dgm:t>
        <a:bodyPr/>
        <a:lstStyle/>
        <a:p>
          <a:endParaRPr lang="en-US"/>
        </a:p>
      </dgm:t>
    </dgm:pt>
    <dgm:pt modelId="{8006BC59-60D0-4D0A-8382-74D24EE2B4AA}" type="parTrans" cxnId="{C431D368-BA27-4EDB-983D-AB8B5A9CAF44}">
      <dgm:prSet/>
      <dgm:spPr/>
      <dgm:t>
        <a:bodyPr/>
        <a:lstStyle/>
        <a:p>
          <a:endParaRPr lang="en-US"/>
        </a:p>
      </dgm:t>
    </dgm:pt>
    <dgm:pt modelId="{4C99969A-7793-4277-83DF-26F2C7F0C973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100" dirty="0" smtClean="0">
            <a:solidFill>
              <a:schemeClr val="tx1"/>
            </a:solidFill>
          </a:endParaRPr>
        </a:p>
      </dgm:t>
    </dgm:pt>
    <dgm:pt modelId="{DB8E8AB7-DEAF-4C35-AA7F-DF89F07678D2}" type="parTrans" cxnId="{50CB568E-A985-4395-954D-24A448A57E1F}">
      <dgm:prSet/>
      <dgm:spPr/>
      <dgm:t>
        <a:bodyPr/>
        <a:lstStyle/>
        <a:p>
          <a:endParaRPr lang="en-US"/>
        </a:p>
      </dgm:t>
    </dgm:pt>
    <dgm:pt modelId="{CE6657C0-BC57-472B-B298-0587BFBA7F0A}" type="sibTrans" cxnId="{50CB568E-A985-4395-954D-24A448A57E1F}">
      <dgm:prSet/>
      <dgm:spPr/>
      <dgm:t>
        <a:bodyPr/>
        <a:lstStyle/>
        <a:p>
          <a:endParaRPr lang="en-US"/>
        </a:p>
      </dgm:t>
    </dgm:pt>
    <dgm:pt modelId="{CB4E7AE5-31B4-4D34-8429-A18B8A4BC606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100" dirty="0" smtClean="0">
            <a:solidFill>
              <a:schemeClr val="tx1"/>
            </a:solidFill>
          </a:endParaRPr>
        </a:p>
      </dgm:t>
    </dgm:pt>
    <dgm:pt modelId="{3EB924F1-0149-4E82-899D-F8052FC8B107}" type="parTrans" cxnId="{84FD7C57-D80A-4D2C-BA71-193EABB327A2}">
      <dgm:prSet/>
      <dgm:spPr/>
      <dgm:t>
        <a:bodyPr/>
        <a:lstStyle/>
        <a:p>
          <a:endParaRPr lang="en-US"/>
        </a:p>
      </dgm:t>
    </dgm:pt>
    <dgm:pt modelId="{8F038E5A-939B-48AF-9CF5-A48ACB79F8E2}" type="sibTrans" cxnId="{84FD7C57-D80A-4D2C-BA71-193EABB327A2}">
      <dgm:prSet/>
      <dgm:spPr/>
      <dgm:t>
        <a:bodyPr/>
        <a:lstStyle/>
        <a:p>
          <a:endParaRPr lang="en-US"/>
        </a:p>
      </dgm:t>
    </dgm:pt>
    <dgm:pt modelId="{3B893FEE-7065-4EDE-949E-7A58AF61A8CB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100" dirty="0" smtClean="0">
            <a:solidFill>
              <a:schemeClr val="tx1"/>
            </a:solidFill>
          </a:endParaRPr>
        </a:p>
      </dgm:t>
    </dgm:pt>
    <dgm:pt modelId="{6ECD6E1C-02CE-41E4-B5F7-37CAC9E7C516}" type="parTrans" cxnId="{A0E6EF28-EE68-43A4-A4AD-04EE09AFEAF2}">
      <dgm:prSet/>
      <dgm:spPr/>
      <dgm:t>
        <a:bodyPr/>
        <a:lstStyle/>
        <a:p>
          <a:endParaRPr lang="en-US"/>
        </a:p>
      </dgm:t>
    </dgm:pt>
    <dgm:pt modelId="{B9F9D735-E1CE-4B9C-9586-57E1E45F32E5}" type="sibTrans" cxnId="{A0E6EF28-EE68-43A4-A4AD-04EE09AFEAF2}">
      <dgm:prSet/>
      <dgm:spPr/>
      <dgm:t>
        <a:bodyPr/>
        <a:lstStyle/>
        <a:p>
          <a:endParaRPr lang="en-US"/>
        </a:p>
      </dgm:t>
    </dgm:pt>
    <dgm:pt modelId="{A27DAE90-1779-4FC4-A8E6-7CF3D501608D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100" dirty="0" smtClean="0">
            <a:solidFill>
              <a:schemeClr val="tx1"/>
            </a:solidFill>
          </a:endParaRPr>
        </a:p>
      </dgm:t>
    </dgm:pt>
    <dgm:pt modelId="{F19C1059-482F-4F5E-8ADD-9402194EFFF8}" type="parTrans" cxnId="{A68EB787-A3EB-4929-944A-DDDC320C8DCC}">
      <dgm:prSet/>
      <dgm:spPr/>
      <dgm:t>
        <a:bodyPr/>
        <a:lstStyle/>
        <a:p>
          <a:endParaRPr lang="en-US"/>
        </a:p>
      </dgm:t>
    </dgm:pt>
    <dgm:pt modelId="{758567B8-0238-460F-8B68-FBB534E88335}" type="sibTrans" cxnId="{A68EB787-A3EB-4929-944A-DDDC320C8DCC}">
      <dgm:prSet/>
      <dgm:spPr/>
      <dgm:t>
        <a:bodyPr/>
        <a:lstStyle/>
        <a:p>
          <a:endParaRPr lang="en-US"/>
        </a:p>
      </dgm:t>
    </dgm:pt>
    <dgm:pt modelId="{DE96574E-8896-4EB4-BFD9-F8D260215054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100" dirty="0" smtClean="0">
            <a:solidFill>
              <a:schemeClr val="tx1"/>
            </a:solidFill>
          </a:endParaRPr>
        </a:p>
      </dgm:t>
    </dgm:pt>
    <dgm:pt modelId="{0225461D-9C4F-461D-9DBD-395F57DBCFF2}" type="parTrans" cxnId="{97155702-8AC9-42D6-B50B-C856AD78ED32}">
      <dgm:prSet/>
      <dgm:spPr/>
      <dgm:t>
        <a:bodyPr/>
        <a:lstStyle/>
        <a:p>
          <a:endParaRPr lang="en-US"/>
        </a:p>
      </dgm:t>
    </dgm:pt>
    <dgm:pt modelId="{026526C0-9B8F-4D31-9DC5-3D64A747A9C9}" type="sibTrans" cxnId="{97155702-8AC9-42D6-B50B-C856AD78ED32}">
      <dgm:prSet/>
      <dgm:spPr/>
      <dgm:t>
        <a:bodyPr/>
        <a:lstStyle/>
        <a:p>
          <a:endParaRPr lang="en-US"/>
        </a:p>
      </dgm:t>
    </dgm:pt>
    <dgm:pt modelId="{B86C4BA3-2E66-47F9-906B-967539E870E5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100" dirty="0" smtClean="0">
            <a:solidFill>
              <a:schemeClr val="tx1"/>
            </a:solidFill>
          </a:endParaRPr>
        </a:p>
      </dgm:t>
    </dgm:pt>
    <dgm:pt modelId="{AF0A2881-56EE-4762-BCAF-2A1B4FBBF218}" type="parTrans" cxnId="{103900DA-6088-4EFF-80FB-81E039827B93}">
      <dgm:prSet/>
      <dgm:spPr/>
      <dgm:t>
        <a:bodyPr/>
        <a:lstStyle/>
        <a:p>
          <a:endParaRPr lang="en-US"/>
        </a:p>
      </dgm:t>
    </dgm:pt>
    <dgm:pt modelId="{6F71AB5B-A731-4C56-96A9-7BFE4F847B2B}" type="sibTrans" cxnId="{103900DA-6088-4EFF-80FB-81E039827B93}">
      <dgm:prSet/>
      <dgm:spPr/>
      <dgm:t>
        <a:bodyPr/>
        <a:lstStyle/>
        <a:p>
          <a:endParaRPr lang="en-US"/>
        </a:p>
      </dgm:t>
    </dgm:pt>
    <dgm:pt modelId="{A3D6278B-38D6-45DF-911E-997E8C02F1F8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n-US" sz="1100" dirty="0" smtClean="0">
            <a:solidFill>
              <a:schemeClr val="tx1"/>
            </a:solidFill>
          </a:endParaRPr>
        </a:p>
      </dgm:t>
    </dgm:pt>
    <dgm:pt modelId="{582CF034-4EBF-4CF8-90B6-283FDB625249}" type="parTrans" cxnId="{B0EC13F5-6F1C-4EF1-A3EF-6AD4DA298CAF}">
      <dgm:prSet/>
      <dgm:spPr/>
      <dgm:t>
        <a:bodyPr/>
        <a:lstStyle/>
        <a:p>
          <a:endParaRPr lang="en-US"/>
        </a:p>
      </dgm:t>
    </dgm:pt>
    <dgm:pt modelId="{7080B766-D59C-48D5-9FD9-E2540811AE64}" type="sibTrans" cxnId="{B0EC13F5-6F1C-4EF1-A3EF-6AD4DA298CAF}">
      <dgm:prSet/>
      <dgm:spPr/>
      <dgm:t>
        <a:bodyPr/>
        <a:lstStyle/>
        <a:p>
          <a:endParaRPr lang="en-US"/>
        </a:p>
      </dgm:t>
    </dgm:pt>
    <dgm:pt modelId="{5FED004B-3A0D-45A3-886B-4F4EE11E6C56}" type="pres">
      <dgm:prSet presAssocID="{414B7A2E-EBC3-4A4F-923C-C53C0758AD3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DA7C10-9813-4B6C-91F9-76B79171E44B}" type="pres">
      <dgm:prSet presAssocID="{1E32C6F5-240F-421A-8F85-38547FA09715}" presName="root1" presStyleCnt="0"/>
      <dgm:spPr/>
    </dgm:pt>
    <dgm:pt modelId="{C2E18914-81C1-47D7-91B0-3DEB6928B728}" type="pres">
      <dgm:prSet presAssocID="{1E32C6F5-240F-421A-8F85-38547FA09715}" presName="LevelOneTextNode" presStyleLbl="node0" presStyleIdx="0" presStyleCnt="1" custScaleX="176598" custScaleY="144314" custLinFactX="-186091" custLinFactNeighborX="-200000" custLinFactNeighborY="-289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E93ED9-A73E-40F1-8874-4D9A5210EBF6}" type="pres">
      <dgm:prSet presAssocID="{1E32C6F5-240F-421A-8F85-38547FA09715}" presName="level2hierChild" presStyleCnt="0"/>
      <dgm:spPr/>
    </dgm:pt>
    <dgm:pt modelId="{DB153663-63AA-461E-980F-6F57DC57A7F0}" type="pres">
      <dgm:prSet presAssocID="{9D17939B-DDD8-49F0-94B7-6DA86F08881F}" presName="conn2-1" presStyleLbl="parChTrans1D2" presStyleIdx="0" presStyleCnt="11"/>
      <dgm:spPr/>
      <dgm:t>
        <a:bodyPr/>
        <a:lstStyle/>
        <a:p>
          <a:endParaRPr lang="en-US"/>
        </a:p>
      </dgm:t>
    </dgm:pt>
    <dgm:pt modelId="{9545D9ED-E7EB-4F76-A70B-CFA93FECA322}" type="pres">
      <dgm:prSet presAssocID="{9D17939B-DDD8-49F0-94B7-6DA86F08881F}" presName="connTx" presStyleLbl="parChTrans1D2" presStyleIdx="0" presStyleCnt="11"/>
      <dgm:spPr/>
      <dgm:t>
        <a:bodyPr/>
        <a:lstStyle/>
        <a:p>
          <a:endParaRPr lang="en-US"/>
        </a:p>
      </dgm:t>
    </dgm:pt>
    <dgm:pt modelId="{15B4E42F-2C97-46A5-9CDE-2D756224CF20}" type="pres">
      <dgm:prSet presAssocID="{C63B1A76-A9B4-4F6D-AA99-AEA557D4C6BD}" presName="root2" presStyleCnt="0"/>
      <dgm:spPr/>
    </dgm:pt>
    <dgm:pt modelId="{263D1988-1D3A-4D8F-896E-D89CB799E446}" type="pres">
      <dgm:prSet presAssocID="{C63B1A76-A9B4-4F6D-AA99-AEA557D4C6BD}" presName="LevelTwoTextNode" presStyleLbl="node2" presStyleIdx="0" presStyleCnt="11" custScaleX="217168" custScaleY="149552" custLinFactX="-142853" custLinFactNeighborX="-200000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8B40C8-2EB0-49E5-A219-1D6744DFCCC0}" type="pres">
      <dgm:prSet presAssocID="{C63B1A76-A9B4-4F6D-AA99-AEA557D4C6BD}" presName="level3hierChild" presStyleCnt="0"/>
      <dgm:spPr/>
    </dgm:pt>
    <dgm:pt modelId="{F3AF67FE-AB5F-481A-84AE-BA356ABDA707}" type="pres">
      <dgm:prSet presAssocID="{E23F0BF0-637D-4CA9-9702-ED294102289C}" presName="conn2-1" presStyleLbl="parChTrans1D3" presStyleIdx="0" presStyleCnt="25"/>
      <dgm:spPr/>
      <dgm:t>
        <a:bodyPr/>
        <a:lstStyle/>
        <a:p>
          <a:endParaRPr lang="en-US"/>
        </a:p>
      </dgm:t>
    </dgm:pt>
    <dgm:pt modelId="{937D89C4-A708-49EA-B944-45D291EF322F}" type="pres">
      <dgm:prSet presAssocID="{E23F0BF0-637D-4CA9-9702-ED294102289C}" presName="connTx" presStyleLbl="parChTrans1D3" presStyleIdx="0" presStyleCnt="25"/>
      <dgm:spPr/>
      <dgm:t>
        <a:bodyPr/>
        <a:lstStyle/>
        <a:p>
          <a:endParaRPr lang="en-US"/>
        </a:p>
      </dgm:t>
    </dgm:pt>
    <dgm:pt modelId="{705808EC-C03E-45D3-8B2A-88BFABF74608}" type="pres">
      <dgm:prSet presAssocID="{8117C3D4-62B2-42A2-8425-E9649295A91D}" presName="root2" presStyleCnt="0"/>
      <dgm:spPr/>
    </dgm:pt>
    <dgm:pt modelId="{A56190AA-4B38-41E3-A360-9A5FE4207B53}" type="pres">
      <dgm:prSet presAssocID="{8117C3D4-62B2-42A2-8425-E9649295A91D}" presName="LevelTwoTextNode" presStyleLbl="node3" presStyleIdx="0" presStyleCnt="25" custScaleX="440140" custScaleY="68070" custLinFactX="-100000" custLinFactNeighborX="-1343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51610E-1B80-409B-8CC0-E1F28CC412A2}" type="pres">
      <dgm:prSet presAssocID="{8117C3D4-62B2-42A2-8425-E9649295A91D}" presName="level3hierChild" presStyleCnt="0"/>
      <dgm:spPr/>
    </dgm:pt>
    <dgm:pt modelId="{CEA70FFA-DDB1-406F-B33E-4F83D4EFFE68}" type="pres">
      <dgm:prSet presAssocID="{0D6DAE8B-DBD0-4E97-B778-0BBF1356875A}" presName="conn2-1" presStyleLbl="parChTrans1D3" presStyleIdx="1" presStyleCnt="25"/>
      <dgm:spPr/>
      <dgm:t>
        <a:bodyPr/>
        <a:lstStyle/>
        <a:p>
          <a:endParaRPr lang="en-US"/>
        </a:p>
      </dgm:t>
    </dgm:pt>
    <dgm:pt modelId="{DC61B192-FCEA-453C-AAC6-5C893AC36E28}" type="pres">
      <dgm:prSet presAssocID="{0D6DAE8B-DBD0-4E97-B778-0BBF1356875A}" presName="connTx" presStyleLbl="parChTrans1D3" presStyleIdx="1" presStyleCnt="25"/>
      <dgm:spPr/>
      <dgm:t>
        <a:bodyPr/>
        <a:lstStyle/>
        <a:p>
          <a:endParaRPr lang="en-US"/>
        </a:p>
      </dgm:t>
    </dgm:pt>
    <dgm:pt modelId="{97156206-2C61-4EC9-BCB0-EEBF8638940D}" type="pres">
      <dgm:prSet presAssocID="{4385B230-5070-4534-84F5-3CE21A832053}" presName="root2" presStyleCnt="0"/>
      <dgm:spPr/>
    </dgm:pt>
    <dgm:pt modelId="{4FA8A8F3-B0D2-498C-AC5D-F63AACAFCC51}" type="pres">
      <dgm:prSet presAssocID="{4385B230-5070-4534-84F5-3CE21A832053}" presName="LevelTwoTextNode" presStyleLbl="node3" presStyleIdx="1" presStyleCnt="25" custScaleX="440140" custScaleY="68070" custLinFactX="-100000" custLinFactNeighborX="-1343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206EDE-951F-40F0-AAE5-930FE4EE03EE}" type="pres">
      <dgm:prSet presAssocID="{4385B230-5070-4534-84F5-3CE21A832053}" presName="level3hierChild" presStyleCnt="0"/>
      <dgm:spPr/>
    </dgm:pt>
    <dgm:pt modelId="{01657F94-23AC-46D0-8D7E-07D906799E8D}" type="pres">
      <dgm:prSet presAssocID="{8C20C1A9-84A7-4EBF-B81F-59114B1A371A}" presName="conn2-1" presStyleLbl="parChTrans1D3" presStyleIdx="2" presStyleCnt="25"/>
      <dgm:spPr/>
      <dgm:t>
        <a:bodyPr/>
        <a:lstStyle/>
        <a:p>
          <a:endParaRPr lang="en-US"/>
        </a:p>
      </dgm:t>
    </dgm:pt>
    <dgm:pt modelId="{D4DF52A4-D9AC-45C0-90D5-93D350669746}" type="pres">
      <dgm:prSet presAssocID="{8C20C1A9-84A7-4EBF-B81F-59114B1A371A}" presName="connTx" presStyleLbl="parChTrans1D3" presStyleIdx="2" presStyleCnt="25"/>
      <dgm:spPr/>
      <dgm:t>
        <a:bodyPr/>
        <a:lstStyle/>
        <a:p>
          <a:endParaRPr lang="en-US"/>
        </a:p>
      </dgm:t>
    </dgm:pt>
    <dgm:pt modelId="{1291816A-65A6-4817-89A1-EFB194F0BDB0}" type="pres">
      <dgm:prSet presAssocID="{7180C60E-096E-4404-A504-D276F1B52EC8}" presName="root2" presStyleCnt="0"/>
      <dgm:spPr/>
    </dgm:pt>
    <dgm:pt modelId="{DD01EF0B-7F0F-4AF5-A49E-4018A39D30FA}" type="pres">
      <dgm:prSet presAssocID="{7180C60E-096E-4404-A504-D276F1B52EC8}" presName="LevelTwoTextNode" presStyleLbl="node3" presStyleIdx="2" presStyleCnt="25" custScaleX="440140" custScaleY="68070" custLinFactX="-100000" custLinFactNeighborX="-1343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8176E2-C584-4B7B-AE0E-030D868A0434}" type="pres">
      <dgm:prSet presAssocID="{7180C60E-096E-4404-A504-D276F1B52EC8}" presName="level3hierChild" presStyleCnt="0"/>
      <dgm:spPr/>
    </dgm:pt>
    <dgm:pt modelId="{67F93F44-DFB5-4E3E-BC4F-53747E64F544}" type="pres">
      <dgm:prSet presAssocID="{DD64C24B-6CA6-453D-9526-6720217DCA9C}" presName="conn2-1" presStyleLbl="parChTrans1D3" presStyleIdx="3" presStyleCnt="25"/>
      <dgm:spPr/>
      <dgm:t>
        <a:bodyPr/>
        <a:lstStyle/>
        <a:p>
          <a:endParaRPr lang="en-US"/>
        </a:p>
      </dgm:t>
    </dgm:pt>
    <dgm:pt modelId="{1E26FB71-2EBE-485C-B9F9-A98F27D28496}" type="pres">
      <dgm:prSet presAssocID="{DD64C24B-6CA6-453D-9526-6720217DCA9C}" presName="connTx" presStyleLbl="parChTrans1D3" presStyleIdx="3" presStyleCnt="25"/>
      <dgm:spPr/>
      <dgm:t>
        <a:bodyPr/>
        <a:lstStyle/>
        <a:p>
          <a:endParaRPr lang="en-US"/>
        </a:p>
      </dgm:t>
    </dgm:pt>
    <dgm:pt modelId="{D2E9890F-949D-4FB0-8CB8-0AF0C4D47F06}" type="pres">
      <dgm:prSet presAssocID="{79EA1F2D-3A09-4FC0-AE34-5AF89E25CCCC}" presName="root2" presStyleCnt="0"/>
      <dgm:spPr/>
    </dgm:pt>
    <dgm:pt modelId="{527040C1-3C07-4061-BEE2-014C9026FC64}" type="pres">
      <dgm:prSet presAssocID="{79EA1F2D-3A09-4FC0-AE34-5AF89E25CCCC}" presName="LevelTwoTextNode" presStyleLbl="node3" presStyleIdx="3" presStyleCnt="25" custScaleX="440140" custScaleY="68070" custLinFactX="-100000" custLinFactNeighborX="-1343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5F4629-DF3D-470D-93F4-99DF4580A9B8}" type="pres">
      <dgm:prSet presAssocID="{79EA1F2D-3A09-4FC0-AE34-5AF89E25CCCC}" presName="level3hierChild" presStyleCnt="0"/>
      <dgm:spPr/>
    </dgm:pt>
    <dgm:pt modelId="{5EF137C1-A4AD-4D2B-B304-0008A814AE10}" type="pres">
      <dgm:prSet presAssocID="{8C707E98-6AF9-4496-A2FC-A3FD9A116F88}" presName="conn2-1" presStyleLbl="parChTrans1D3" presStyleIdx="4" presStyleCnt="25"/>
      <dgm:spPr/>
      <dgm:t>
        <a:bodyPr/>
        <a:lstStyle/>
        <a:p>
          <a:endParaRPr lang="en-US"/>
        </a:p>
      </dgm:t>
    </dgm:pt>
    <dgm:pt modelId="{344D1CB0-DEE2-4617-9325-91E85639C610}" type="pres">
      <dgm:prSet presAssocID="{8C707E98-6AF9-4496-A2FC-A3FD9A116F88}" presName="connTx" presStyleLbl="parChTrans1D3" presStyleIdx="4" presStyleCnt="25"/>
      <dgm:spPr/>
      <dgm:t>
        <a:bodyPr/>
        <a:lstStyle/>
        <a:p>
          <a:endParaRPr lang="en-US"/>
        </a:p>
      </dgm:t>
    </dgm:pt>
    <dgm:pt modelId="{599A2435-42F9-419E-AE5A-1CCE87BA0512}" type="pres">
      <dgm:prSet presAssocID="{6285D32D-B69C-4E25-BF85-7C5CE475BBFE}" presName="root2" presStyleCnt="0"/>
      <dgm:spPr/>
    </dgm:pt>
    <dgm:pt modelId="{D716A440-3CA4-41C8-81E0-BE44D2F9C28E}" type="pres">
      <dgm:prSet presAssocID="{6285D32D-B69C-4E25-BF85-7C5CE475BBFE}" presName="LevelTwoTextNode" presStyleLbl="node3" presStyleIdx="4" presStyleCnt="25" custScaleX="440140" custScaleY="68070" custLinFactX="-100000" custLinFactNeighborX="-1343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F0A7A2-1DFA-45F9-85B6-F500CBE36A7D}" type="pres">
      <dgm:prSet presAssocID="{6285D32D-B69C-4E25-BF85-7C5CE475BBFE}" presName="level3hierChild" presStyleCnt="0"/>
      <dgm:spPr/>
    </dgm:pt>
    <dgm:pt modelId="{5E26467F-CE7D-45F5-8712-F867FB063C60}" type="pres">
      <dgm:prSet presAssocID="{25EAB256-29B3-46C4-905B-38479816EA56}" presName="conn2-1" presStyleLbl="parChTrans1D3" presStyleIdx="5" presStyleCnt="25"/>
      <dgm:spPr/>
      <dgm:t>
        <a:bodyPr/>
        <a:lstStyle/>
        <a:p>
          <a:endParaRPr lang="en-US"/>
        </a:p>
      </dgm:t>
    </dgm:pt>
    <dgm:pt modelId="{7E080F23-7C1E-4514-8E68-56EB89CBD086}" type="pres">
      <dgm:prSet presAssocID="{25EAB256-29B3-46C4-905B-38479816EA56}" presName="connTx" presStyleLbl="parChTrans1D3" presStyleIdx="5" presStyleCnt="25"/>
      <dgm:spPr/>
      <dgm:t>
        <a:bodyPr/>
        <a:lstStyle/>
        <a:p>
          <a:endParaRPr lang="en-US"/>
        </a:p>
      </dgm:t>
    </dgm:pt>
    <dgm:pt modelId="{C2EB1D25-5125-4795-8FBD-D49278F67033}" type="pres">
      <dgm:prSet presAssocID="{6902C678-AB6F-4A64-9C8D-28C6E08490DE}" presName="root2" presStyleCnt="0"/>
      <dgm:spPr/>
    </dgm:pt>
    <dgm:pt modelId="{5BE822B9-DE92-43D3-8573-53F8B36CE0EC}" type="pres">
      <dgm:prSet presAssocID="{6902C678-AB6F-4A64-9C8D-28C6E08490DE}" presName="LevelTwoTextNode" presStyleLbl="node3" presStyleIdx="5" presStyleCnt="25" custScaleX="440140" custScaleY="68070" custLinFactX="-100000" custLinFactNeighborX="-135690" custLinFactNeighborY="35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219C71-5883-4034-A91B-86CD79A0A114}" type="pres">
      <dgm:prSet presAssocID="{6902C678-AB6F-4A64-9C8D-28C6E08490DE}" presName="level3hierChild" presStyleCnt="0"/>
      <dgm:spPr/>
    </dgm:pt>
    <dgm:pt modelId="{5E0BA1AF-C7BC-4505-B3DB-4E93543DA65A}" type="pres">
      <dgm:prSet presAssocID="{F79C7AAB-CBD3-4F9D-BE0E-0BFF92577D1B}" presName="conn2-1" presStyleLbl="parChTrans1D2" presStyleIdx="1" presStyleCnt="11"/>
      <dgm:spPr/>
      <dgm:t>
        <a:bodyPr/>
        <a:lstStyle/>
        <a:p>
          <a:endParaRPr lang="en-US"/>
        </a:p>
      </dgm:t>
    </dgm:pt>
    <dgm:pt modelId="{404725A2-1DB8-42FD-9FF9-4CCAC0680E06}" type="pres">
      <dgm:prSet presAssocID="{F79C7AAB-CBD3-4F9D-BE0E-0BFF92577D1B}" presName="connTx" presStyleLbl="parChTrans1D2" presStyleIdx="1" presStyleCnt="11"/>
      <dgm:spPr/>
      <dgm:t>
        <a:bodyPr/>
        <a:lstStyle/>
        <a:p>
          <a:endParaRPr lang="en-US"/>
        </a:p>
      </dgm:t>
    </dgm:pt>
    <dgm:pt modelId="{BBA4E29C-9CDA-42D9-9BE7-9A86199DBDE4}" type="pres">
      <dgm:prSet presAssocID="{D5663534-7C41-4492-BB06-D985FFFEAAA3}" presName="root2" presStyleCnt="0"/>
      <dgm:spPr/>
    </dgm:pt>
    <dgm:pt modelId="{76176A14-D949-4E15-A911-70FF1BF76FEF}" type="pres">
      <dgm:prSet presAssocID="{D5663534-7C41-4492-BB06-D985FFFEAAA3}" presName="LevelTwoTextNode" presStyleLbl="node2" presStyleIdx="1" presStyleCnt="11" custScaleX="217168" custScaleY="149552" custLinFactX="-142853" custLinFactNeighborX="-200000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2BB516-8092-455E-B0F8-0040F9F2AA34}" type="pres">
      <dgm:prSet presAssocID="{D5663534-7C41-4492-BB06-D985FFFEAAA3}" presName="level3hierChild" presStyleCnt="0"/>
      <dgm:spPr/>
    </dgm:pt>
    <dgm:pt modelId="{7C330E43-0B50-4E27-87D2-A829AF51CB5B}" type="pres">
      <dgm:prSet presAssocID="{4E051C90-0F1C-4865-BB08-600EC57076BD}" presName="conn2-1" presStyleLbl="parChTrans1D3" presStyleIdx="6" presStyleCnt="25"/>
      <dgm:spPr/>
      <dgm:t>
        <a:bodyPr/>
        <a:lstStyle/>
        <a:p>
          <a:endParaRPr lang="en-US"/>
        </a:p>
      </dgm:t>
    </dgm:pt>
    <dgm:pt modelId="{15E8D62F-0E88-4173-ADB8-2599B2D98734}" type="pres">
      <dgm:prSet presAssocID="{4E051C90-0F1C-4865-BB08-600EC57076BD}" presName="connTx" presStyleLbl="parChTrans1D3" presStyleIdx="6" presStyleCnt="25"/>
      <dgm:spPr/>
      <dgm:t>
        <a:bodyPr/>
        <a:lstStyle/>
        <a:p>
          <a:endParaRPr lang="en-US"/>
        </a:p>
      </dgm:t>
    </dgm:pt>
    <dgm:pt modelId="{FCDAA0A5-CB2C-4086-8F3A-9AC4A6648948}" type="pres">
      <dgm:prSet presAssocID="{4789CF98-AAE2-4746-96CE-7F587EB06F3E}" presName="root2" presStyleCnt="0"/>
      <dgm:spPr/>
    </dgm:pt>
    <dgm:pt modelId="{7C59F891-A301-421A-9673-A43E68AFD43B}" type="pres">
      <dgm:prSet presAssocID="{4789CF98-AAE2-4746-96CE-7F587EB06F3E}" presName="LevelTwoTextNode" presStyleLbl="node3" presStyleIdx="6" presStyleCnt="25" custScaleX="440140" custScaleY="68070" custLinFactX="-100000" custLinFactNeighborX="-135598" custLinFactNeighborY="123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BE49FE-BCCF-4049-B09D-3E455B39AA22}" type="pres">
      <dgm:prSet presAssocID="{4789CF98-AAE2-4746-96CE-7F587EB06F3E}" presName="level3hierChild" presStyleCnt="0"/>
      <dgm:spPr/>
    </dgm:pt>
    <dgm:pt modelId="{0509AD3D-2727-40C5-995D-BD15691E7C17}" type="pres">
      <dgm:prSet presAssocID="{8B560E8D-1D3E-41F7-899B-F7759E81AB42}" presName="conn2-1" presStyleLbl="parChTrans1D4" presStyleIdx="0" presStyleCnt="15"/>
      <dgm:spPr/>
      <dgm:t>
        <a:bodyPr/>
        <a:lstStyle/>
        <a:p>
          <a:endParaRPr lang="en-US"/>
        </a:p>
      </dgm:t>
    </dgm:pt>
    <dgm:pt modelId="{98725786-F915-4C24-8EB6-5D6D3AA917BA}" type="pres">
      <dgm:prSet presAssocID="{8B560E8D-1D3E-41F7-899B-F7759E81AB42}" presName="connTx" presStyleLbl="parChTrans1D4" presStyleIdx="0" presStyleCnt="15"/>
      <dgm:spPr/>
      <dgm:t>
        <a:bodyPr/>
        <a:lstStyle/>
        <a:p>
          <a:endParaRPr lang="en-US"/>
        </a:p>
      </dgm:t>
    </dgm:pt>
    <dgm:pt modelId="{028ED489-D2CC-4763-BBDD-DF424F847EEE}" type="pres">
      <dgm:prSet presAssocID="{9AD23154-1C61-4528-B322-D13AFCB62429}" presName="root2" presStyleCnt="0"/>
      <dgm:spPr/>
    </dgm:pt>
    <dgm:pt modelId="{70BFD9AD-4C6C-468F-BF38-D3D505BC5497}" type="pres">
      <dgm:prSet presAssocID="{9AD23154-1C61-4528-B322-D13AFCB62429}" presName="LevelTwoTextNode" presStyleLbl="node4" presStyleIdx="0" presStyleCnt="15" custScaleX="364915" custScaleY="985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AFAD82-84D7-497B-A863-8A6B779E6E84}" type="pres">
      <dgm:prSet presAssocID="{9AD23154-1C61-4528-B322-D13AFCB62429}" presName="level3hierChild" presStyleCnt="0"/>
      <dgm:spPr/>
    </dgm:pt>
    <dgm:pt modelId="{F8C52860-5BCC-40CA-B09A-F4B04C22E334}" type="pres">
      <dgm:prSet presAssocID="{B6FEB955-FFE7-45F6-B21B-235720266307}" presName="conn2-1" presStyleLbl="parChTrans1D4" presStyleIdx="1" presStyleCnt="15"/>
      <dgm:spPr/>
      <dgm:t>
        <a:bodyPr/>
        <a:lstStyle/>
        <a:p>
          <a:endParaRPr lang="en-US"/>
        </a:p>
      </dgm:t>
    </dgm:pt>
    <dgm:pt modelId="{B8B9C2D8-8711-42E8-8D5C-B2359BDCBFC0}" type="pres">
      <dgm:prSet presAssocID="{B6FEB955-FFE7-45F6-B21B-235720266307}" presName="connTx" presStyleLbl="parChTrans1D4" presStyleIdx="1" presStyleCnt="15"/>
      <dgm:spPr/>
      <dgm:t>
        <a:bodyPr/>
        <a:lstStyle/>
        <a:p>
          <a:endParaRPr lang="en-US"/>
        </a:p>
      </dgm:t>
    </dgm:pt>
    <dgm:pt modelId="{912F59BC-E781-41E2-849B-841981C20570}" type="pres">
      <dgm:prSet presAssocID="{FF49FFFC-B828-4E39-9493-4ED62E3EC5D0}" presName="root2" presStyleCnt="0"/>
      <dgm:spPr/>
    </dgm:pt>
    <dgm:pt modelId="{3E0E88AD-D4CD-46A6-A99E-DD6B38D46173}" type="pres">
      <dgm:prSet presAssocID="{FF49FFFC-B828-4E39-9493-4ED62E3EC5D0}" presName="LevelTwoTextNode" presStyleLbl="node4" presStyleIdx="1" presStyleCnt="15" custScaleX="420702" custScaleY="829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5F7337-3534-489A-B41A-8478B596DFA6}" type="pres">
      <dgm:prSet presAssocID="{FF49FFFC-B828-4E39-9493-4ED62E3EC5D0}" presName="level3hierChild" presStyleCnt="0"/>
      <dgm:spPr/>
    </dgm:pt>
    <dgm:pt modelId="{40FE624B-0B89-4661-A507-F2E5B12AE4FD}" type="pres">
      <dgm:prSet presAssocID="{8006BC59-60D0-4D0A-8382-74D24EE2B4AA}" presName="conn2-1" presStyleLbl="parChTrans1D4" presStyleIdx="2" presStyleCnt="15"/>
      <dgm:spPr/>
      <dgm:t>
        <a:bodyPr/>
        <a:lstStyle/>
        <a:p>
          <a:endParaRPr lang="en-US"/>
        </a:p>
      </dgm:t>
    </dgm:pt>
    <dgm:pt modelId="{48D63EBE-50B0-4710-8DB9-112B6B836B1A}" type="pres">
      <dgm:prSet presAssocID="{8006BC59-60D0-4D0A-8382-74D24EE2B4AA}" presName="connTx" presStyleLbl="parChTrans1D4" presStyleIdx="2" presStyleCnt="15"/>
      <dgm:spPr/>
      <dgm:t>
        <a:bodyPr/>
        <a:lstStyle/>
        <a:p>
          <a:endParaRPr lang="en-US"/>
        </a:p>
      </dgm:t>
    </dgm:pt>
    <dgm:pt modelId="{8F53288A-C1F2-4843-829E-96DF838DE1D0}" type="pres">
      <dgm:prSet presAssocID="{21B6BA52-627F-4A20-BCC0-4358DDE61AFA}" presName="root2" presStyleCnt="0"/>
      <dgm:spPr/>
    </dgm:pt>
    <dgm:pt modelId="{64257CCF-C168-41A6-9E52-C41FC766862D}" type="pres">
      <dgm:prSet presAssocID="{21B6BA52-627F-4A20-BCC0-4358DDE61AFA}" presName="LevelTwoTextNode" presStyleLbl="node4" presStyleIdx="2" presStyleCnt="15" custScaleX="263742" custScaleY="789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4EABA0-981E-4F58-9F9D-13823D146457}" type="pres">
      <dgm:prSet presAssocID="{21B6BA52-627F-4A20-BCC0-4358DDE61AFA}" presName="level3hierChild" presStyleCnt="0"/>
      <dgm:spPr/>
    </dgm:pt>
    <dgm:pt modelId="{6F40ECBD-8302-4A49-B829-1228A4AFFDD2}" type="pres">
      <dgm:prSet presAssocID="{B45ADBA8-5E1D-4E94-B863-292053CBBBCA}" presName="conn2-1" presStyleLbl="parChTrans1D4" presStyleIdx="3" presStyleCnt="15"/>
      <dgm:spPr/>
      <dgm:t>
        <a:bodyPr/>
        <a:lstStyle/>
        <a:p>
          <a:endParaRPr lang="en-US"/>
        </a:p>
      </dgm:t>
    </dgm:pt>
    <dgm:pt modelId="{D7AF682A-C56E-41D2-90EB-47C61C9CC4BB}" type="pres">
      <dgm:prSet presAssocID="{B45ADBA8-5E1D-4E94-B863-292053CBBBCA}" presName="connTx" presStyleLbl="parChTrans1D4" presStyleIdx="3" presStyleCnt="15"/>
      <dgm:spPr/>
      <dgm:t>
        <a:bodyPr/>
        <a:lstStyle/>
        <a:p>
          <a:endParaRPr lang="en-US"/>
        </a:p>
      </dgm:t>
    </dgm:pt>
    <dgm:pt modelId="{7C51B06B-6A2B-4C49-8B1D-126B4A0EA362}" type="pres">
      <dgm:prSet presAssocID="{62FA4C72-87CC-4DE8-ACE4-F004A42F8336}" presName="root2" presStyleCnt="0"/>
      <dgm:spPr/>
    </dgm:pt>
    <dgm:pt modelId="{63EF6CBB-1A62-4ABA-BB5B-D00285395020}" type="pres">
      <dgm:prSet presAssocID="{62FA4C72-87CC-4DE8-ACE4-F004A42F8336}" presName="LevelTwoTextNode" presStyleLbl="node4" presStyleIdx="3" presStyleCnt="15" custScaleX="263742" custScaleY="789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BA87AF-CB9F-44B7-BC04-A1EA0C9604C8}" type="pres">
      <dgm:prSet presAssocID="{62FA4C72-87CC-4DE8-ACE4-F004A42F8336}" presName="level3hierChild" presStyleCnt="0"/>
      <dgm:spPr/>
    </dgm:pt>
    <dgm:pt modelId="{A7F9E384-CDB4-402D-ADBC-9EF5B0CDA55A}" type="pres">
      <dgm:prSet presAssocID="{4839B8AF-E9A2-49A1-B50B-0FF403A7FC40}" presName="conn2-1" presStyleLbl="parChTrans1D4" presStyleIdx="4" presStyleCnt="15"/>
      <dgm:spPr/>
      <dgm:t>
        <a:bodyPr/>
        <a:lstStyle/>
        <a:p>
          <a:endParaRPr lang="en-US"/>
        </a:p>
      </dgm:t>
    </dgm:pt>
    <dgm:pt modelId="{98F8D9D8-D5F3-4A7E-BEAA-25C6B87BEBA9}" type="pres">
      <dgm:prSet presAssocID="{4839B8AF-E9A2-49A1-B50B-0FF403A7FC40}" presName="connTx" presStyleLbl="parChTrans1D4" presStyleIdx="4" presStyleCnt="15"/>
      <dgm:spPr/>
      <dgm:t>
        <a:bodyPr/>
        <a:lstStyle/>
        <a:p>
          <a:endParaRPr lang="en-US"/>
        </a:p>
      </dgm:t>
    </dgm:pt>
    <dgm:pt modelId="{E17A0BD7-16A5-4C23-8741-4E30241E1F4B}" type="pres">
      <dgm:prSet presAssocID="{974E154D-52AF-4C07-B26A-B7CD4411ACD0}" presName="root2" presStyleCnt="0"/>
      <dgm:spPr/>
    </dgm:pt>
    <dgm:pt modelId="{BEC1DED9-1C9A-49A8-8204-38D340C15751}" type="pres">
      <dgm:prSet presAssocID="{974E154D-52AF-4C07-B26A-B7CD4411ACD0}" presName="LevelTwoTextNode" presStyleLbl="node4" presStyleIdx="4" presStyleCnt="15" custScaleX="263742" custScaleY="789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35C345-D96E-4950-8163-DAE302A87E1E}" type="pres">
      <dgm:prSet presAssocID="{974E154D-52AF-4C07-B26A-B7CD4411ACD0}" presName="level3hierChild" presStyleCnt="0"/>
      <dgm:spPr/>
    </dgm:pt>
    <dgm:pt modelId="{C6FA5955-C633-45D1-A54F-0E2EC2D4B2E5}" type="pres">
      <dgm:prSet presAssocID="{17A4ACE9-F026-4306-A92C-0902D6DCB0D7}" presName="conn2-1" presStyleLbl="parChTrans1D2" presStyleIdx="2" presStyleCnt="11"/>
      <dgm:spPr/>
      <dgm:t>
        <a:bodyPr/>
        <a:lstStyle/>
        <a:p>
          <a:endParaRPr lang="en-US"/>
        </a:p>
      </dgm:t>
    </dgm:pt>
    <dgm:pt modelId="{9794832A-7793-415C-8C14-6BDAFC8FEB29}" type="pres">
      <dgm:prSet presAssocID="{17A4ACE9-F026-4306-A92C-0902D6DCB0D7}" presName="connTx" presStyleLbl="parChTrans1D2" presStyleIdx="2" presStyleCnt="11"/>
      <dgm:spPr/>
      <dgm:t>
        <a:bodyPr/>
        <a:lstStyle/>
        <a:p>
          <a:endParaRPr lang="en-US"/>
        </a:p>
      </dgm:t>
    </dgm:pt>
    <dgm:pt modelId="{7EB6965C-3BE2-40B7-A95B-351ABFE73482}" type="pres">
      <dgm:prSet presAssocID="{9B3B4075-C85F-4FE0-84CA-7AC85D8A6CC1}" presName="root2" presStyleCnt="0"/>
      <dgm:spPr/>
    </dgm:pt>
    <dgm:pt modelId="{D02D08AE-2C99-4F49-B9A0-D24D3413A0C6}" type="pres">
      <dgm:prSet presAssocID="{9B3B4075-C85F-4FE0-84CA-7AC85D8A6CC1}" presName="LevelTwoTextNode" presStyleLbl="node2" presStyleIdx="2" presStyleCnt="11" custScaleX="217168" custScaleY="149552" custLinFactX="-142853" custLinFactNeighborX="-200000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114497-6CE0-41C4-A146-4EBA69F5E959}" type="pres">
      <dgm:prSet presAssocID="{9B3B4075-C85F-4FE0-84CA-7AC85D8A6CC1}" presName="level3hierChild" presStyleCnt="0"/>
      <dgm:spPr/>
    </dgm:pt>
    <dgm:pt modelId="{43FDC8A2-E086-4304-82EF-DB14855D1162}" type="pres">
      <dgm:prSet presAssocID="{74D149E7-42D5-4459-89DC-D916106FEBAF}" presName="conn2-1" presStyleLbl="parChTrans1D3" presStyleIdx="7" presStyleCnt="25"/>
      <dgm:spPr/>
      <dgm:t>
        <a:bodyPr/>
        <a:lstStyle/>
        <a:p>
          <a:endParaRPr lang="en-US"/>
        </a:p>
      </dgm:t>
    </dgm:pt>
    <dgm:pt modelId="{3935F728-D3E6-4F5F-AE6B-03EE4EF42768}" type="pres">
      <dgm:prSet presAssocID="{74D149E7-42D5-4459-89DC-D916106FEBAF}" presName="connTx" presStyleLbl="parChTrans1D3" presStyleIdx="7" presStyleCnt="25"/>
      <dgm:spPr/>
      <dgm:t>
        <a:bodyPr/>
        <a:lstStyle/>
        <a:p>
          <a:endParaRPr lang="en-US"/>
        </a:p>
      </dgm:t>
    </dgm:pt>
    <dgm:pt modelId="{97869FE9-ECEE-468D-9F84-286589757653}" type="pres">
      <dgm:prSet presAssocID="{66E04D99-AEDA-44D2-946B-B5A5C4940CEC}" presName="root2" presStyleCnt="0"/>
      <dgm:spPr/>
    </dgm:pt>
    <dgm:pt modelId="{4515DB73-2F7A-46CD-9DD3-AE99102FF245}" type="pres">
      <dgm:prSet presAssocID="{66E04D99-AEDA-44D2-946B-B5A5C4940CEC}" presName="LevelTwoTextNode" presStyleLbl="node3" presStyleIdx="7" presStyleCnt="25" custScaleX="440140" custScaleY="68070" custLinFactX="-100000" custLinFactNeighborX="-132740" custLinFactNeighborY="-198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56E1D7-16A9-4777-ABFC-1C005402CE17}" type="pres">
      <dgm:prSet presAssocID="{66E04D99-AEDA-44D2-946B-B5A5C4940CEC}" presName="level3hierChild" presStyleCnt="0"/>
      <dgm:spPr/>
    </dgm:pt>
    <dgm:pt modelId="{2941FBD2-B8F1-4E00-9811-B8206AA72E56}" type="pres">
      <dgm:prSet presAssocID="{F34C5C3F-03B3-4EC6-9ADC-8636A6FB85CA}" presName="conn2-1" presStyleLbl="parChTrans1D2" presStyleIdx="3" presStyleCnt="11"/>
      <dgm:spPr/>
      <dgm:t>
        <a:bodyPr/>
        <a:lstStyle/>
        <a:p>
          <a:endParaRPr lang="en-US"/>
        </a:p>
      </dgm:t>
    </dgm:pt>
    <dgm:pt modelId="{EA4F20BC-0003-4FDE-92CD-C4CAC3926858}" type="pres">
      <dgm:prSet presAssocID="{F34C5C3F-03B3-4EC6-9ADC-8636A6FB85CA}" presName="connTx" presStyleLbl="parChTrans1D2" presStyleIdx="3" presStyleCnt="11"/>
      <dgm:spPr/>
      <dgm:t>
        <a:bodyPr/>
        <a:lstStyle/>
        <a:p>
          <a:endParaRPr lang="en-US"/>
        </a:p>
      </dgm:t>
    </dgm:pt>
    <dgm:pt modelId="{96359D74-A393-40CC-B6DD-3AD349194E80}" type="pres">
      <dgm:prSet presAssocID="{AD71EA8B-1C62-4163-A804-7402F9BCA0CE}" presName="root2" presStyleCnt="0"/>
      <dgm:spPr/>
    </dgm:pt>
    <dgm:pt modelId="{288016BE-F101-4375-AAD7-896D5135093F}" type="pres">
      <dgm:prSet presAssocID="{AD71EA8B-1C62-4163-A804-7402F9BCA0CE}" presName="LevelTwoTextNode" presStyleLbl="node2" presStyleIdx="3" presStyleCnt="11" custScaleX="217168" custScaleY="149552" custLinFactX="-142853" custLinFactNeighborX="-200000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568237-FD7D-4946-907E-B6F393577B4E}" type="pres">
      <dgm:prSet presAssocID="{AD71EA8B-1C62-4163-A804-7402F9BCA0CE}" presName="level3hierChild" presStyleCnt="0"/>
      <dgm:spPr/>
    </dgm:pt>
    <dgm:pt modelId="{139C0992-58F1-433A-9C6B-A02581BA72C5}" type="pres">
      <dgm:prSet presAssocID="{131310E2-557E-4934-BF0B-B809EDC0435F}" presName="conn2-1" presStyleLbl="parChTrans1D3" presStyleIdx="8" presStyleCnt="25"/>
      <dgm:spPr/>
      <dgm:t>
        <a:bodyPr/>
        <a:lstStyle/>
        <a:p>
          <a:endParaRPr lang="en-US"/>
        </a:p>
      </dgm:t>
    </dgm:pt>
    <dgm:pt modelId="{81393EB0-9AA1-4D28-811E-8EDB34000F5F}" type="pres">
      <dgm:prSet presAssocID="{131310E2-557E-4934-BF0B-B809EDC0435F}" presName="connTx" presStyleLbl="parChTrans1D3" presStyleIdx="8" presStyleCnt="25"/>
      <dgm:spPr/>
      <dgm:t>
        <a:bodyPr/>
        <a:lstStyle/>
        <a:p>
          <a:endParaRPr lang="en-US"/>
        </a:p>
      </dgm:t>
    </dgm:pt>
    <dgm:pt modelId="{684932E5-5EE4-482A-8ACE-D3CE1C7B6C7F}" type="pres">
      <dgm:prSet presAssocID="{5A9127F1-44AC-44D5-AFF1-DB35DBC39E7B}" presName="root2" presStyleCnt="0"/>
      <dgm:spPr/>
    </dgm:pt>
    <dgm:pt modelId="{80C1E3AB-0F5D-41F3-ACE3-6CA23483B610}" type="pres">
      <dgm:prSet presAssocID="{5A9127F1-44AC-44D5-AFF1-DB35DBC39E7B}" presName="LevelTwoTextNode" presStyleLbl="node3" presStyleIdx="8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A57916-4F04-4CA7-8CA1-C52054024270}" type="pres">
      <dgm:prSet presAssocID="{5A9127F1-44AC-44D5-AFF1-DB35DBC39E7B}" presName="level3hierChild" presStyleCnt="0"/>
      <dgm:spPr/>
    </dgm:pt>
    <dgm:pt modelId="{0C613F81-0B73-434A-AA2A-1A6D26F03FBF}" type="pres">
      <dgm:prSet presAssocID="{56764649-87B9-4F08-8419-0EF3F9E48EAD}" presName="conn2-1" presStyleLbl="parChTrans1D4" presStyleIdx="5" presStyleCnt="15"/>
      <dgm:spPr/>
      <dgm:t>
        <a:bodyPr/>
        <a:lstStyle/>
        <a:p>
          <a:endParaRPr lang="en-US"/>
        </a:p>
      </dgm:t>
    </dgm:pt>
    <dgm:pt modelId="{9801DE5E-2184-4131-B24A-A2BA98F3AFF2}" type="pres">
      <dgm:prSet presAssocID="{56764649-87B9-4F08-8419-0EF3F9E48EAD}" presName="connTx" presStyleLbl="parChTrans1D4" presStyleIdx="5" presStyleCnt="15"/>
      <dgm:spPr/>
      <dgm:t>
        <a:bodyPr/>
        <a:lstStyle/>
        <a:p>
          <a:endParaRPr lang="en-US"/>
        </a:p>
      </dgm:t>
    </dgm:pt>
    <dgm:pt modelId="{D4B1BA09-2BFF-4931-AC3C-4F86BFAC8151}" type="pres">
      <dgm:prSet presAssocID="{1D85EBA2-EEDD-4436-A77C-02DD85048391}" presName="root2" presStyleCnt="0"/>
      <dgm:spPr/>
    </dgm:pt>
    <dgm:pt modelId="{E9A04F2A-5AFB-41EE-A792-CD82BB3EABB3}" type="pres">
      <dgm:prSet presAssocID="{1D85EBA2-EEDD-4436-A77C-02DD85048391}" presName="LevelTwoTextNode" presStyleLbl="node4" presStyleIdx="5" presStyleCnt="15" custScaleX="344372" custScaleY="1101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64B96C-4775-42C7-B601-2CEDCB9BAB67}" type="pres">
      <dgm:prSet presAssocID="{1D85EBA2-EEDD-4436-A77C-02DD85048391}" presName="level3hierChild" presStyleCnt="0"/>
      <dgm:spPr/>
    </dgm:pt>
    <dgm:pt modelId="{9C5E0F98-4B14-4FCA-89CB-E518322C2C2E}" type="pres">
      <dgm:prSet presAssocID="{3EB924F1-0149-4E82-899D-F8052FC8B107}" presName="conn2-1" presStyleLbl="parChTrans1D4" presStyleIdx="6" presStyleCnt="15"/>
      <dgm:spPr/>
      <dgm:t>
        <a:bodyPr/>
        <a:lstStyle/>
        <a:p>
          <a:endParaRPr lang="en-US"/>
        </a:p>
      </dgm:t>
    </dgm:pt>
    <dgm:pt modelId="{45716241-ED8E-4981-88B2-22E3D0E9A8AE}" type="pres">
      <dgm:prSet presAssocID="{3EB924F1-0149-4E82-899D-F8052FC8B107}" presName="connTx" presStyleLbl="parChTrans1D4" presStyleIdx="6" presStyleCnt="15"/>
      <dgm:spPr/>
      <dgm:t>
        <a:bodyPr/>
        <a:lstStyle/>
        <a:p>
          <a:endParaRPr lang="en-US"/>
        </a:p>
      </dgm:t>
    </dgm:pt>
    <dgm:pt modelId="{805E4773-2CDC-48EF-A779-21A010FC8897}" type="pres">
      <dgm:prSet presAssocID="{CB4E7AE5-31B4-4D34-8429-A18B8A4BC606}" presName="root2" presStyleCnt="0"/>
      <dgm:spPr/>
    </dgm:pt>
    <dgm:pt modelId="{E399D1EC-C5FE-4086-909C-D5E3239BD4D2}" type="pres">
      <dgm:prSet presAssocID="{CB4E7AE5-31B4-4D34-8429-A18B8A4BC606}" presName="LevelTwoTextNode" presStyleLbl="node4" presStyleIdx="6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75DF3E-1645-4E96-B531-BFAFC5B60185}" type="pres">
      <dgm:prSet presAssocID="{CB4E7AE5-31B4-4D34-8429-A18B8A4BC606}" presName="level3hierChild" presStyleCnt="0"/>
      <dgm:spPr/>
    </dgm:pt>
    <dgm:pt modelId="{EDE21B80-A278-4DE5-9748-B0DD3B4671B1}" type="pres">
      <dgm:prSet presAssocID="{6ECD6E1C-02CE-41E4-B5F7-37CAC9E7C516}" presName="conn2-1" presStyleLbl="parChTrans1D4" presStyleIdx="7" presStyleCnt="15"/>
      <dgm:spPr/>
      <dgm:t>
        <a:bodyPr/>
        <a:lstStyle/>
        <a:p>
          <a:endParaRPr lang="en-US"/>
        </a:p>
      </dgm:t>
    </dgm:pt>
    <dgm:pt modelId="{8BB8AD43-237C-45C6-AD48-1412DA701C3B}" type="pres">
      <dgm:prSet presAssocID="{6ECD6E1C-02CE-41E4-B5F7-37CAC9E7C516}" presName="connTx" presStyleLbl="parChTrans1D4" presStyleIdx="7" presStyleCnt="15"/>
      <dgm:spPr/>
      <dgm:t>
        <a:bodyPr/>
        <a:lstStyle/>
        <a:p>
          <a:endParaRPr lang="en-US"/>
        </a:p>
      </dgm:t>
    </dgm:pt>
    <dgm:pt modelId="{8AE098F6-34EE-45C8-AC0A-BC924A3E5385}" type="pres">
      <dgm:prSet presAssocID="{3B893FEE-7065-4EDE-949E-7A58AF61A8CB}" presName="root2" presStyleCnt="0"/>
      <dgm:spPr/>
    </dgm:pt>
    <dgm:pt modelId="{AEB29F0F-62BF-4494-ACA4-FC817D5ABBED}" type="pres">
      <dgm:prSet presAssocID="{3B893FEE-7065-4EDE-949E-7A58AF61A8CB}" presName="LevelTwoTextNode" presStyleLbl="node4" presStyleIdx="7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50207D-7BB2-4959-B51A-E10A0A7BC7C2}" type="pres">
      <dgm:prSet presAssocID="{3B893FEE-7065-4EDE-949E-7A58AF61A8CB}" presName="level3hierChild" presStyleCnt="0"/>
      <dgm:spPr/>
    </dgm:pt>
    <dgm:pt modelId="{BF79BD70-B8BD-4A90-B28D-A023C446D4FA}" type="pres">
      <dgm:prSet presAssocID="{DB8E8AB7-DEAF-4C35-AA7F-DF89F07678D2}" presName="conn2-1" presStyleLbl="parChTrans1D4" presStyleIdx="8" presStyleCnt="15"/>
      <dgm:spPr/>
      <dgm:t>
        <a:bodyPr/>
        <a:lstStyle/>
        <a:p>
          <a:endParaRPr lang="en-US"/>
        </a:p>
      </dgm:t>
    </dgm:pt>
    <dgm:pt modelId="{113413E6-F3EC-4E45-904B-CA0AA532BC78}" type="pres">
      <dgm:prSet presAssocID="{DB8E8AB7-DEAF-4C35-AA7F-DF89F07678D2}" presName="connTx" presStyleLbl="parChTrans1D4" presStyleIdx="8" presStyleCnt="15"/>
      <dgm:spPr/>
      <dgm:t>
        <a:bodyPr/>
        <a:lstStyle/>
        <a:p>
          <a:endParaRPr lang="en-US"/>
        </a:p>
      </dgm:t>
    </dgm:pt>
    <dgm:pt modelId="{481C3FA9-E9AF-48A4-8887-2A201C604E95}" type="pres">
      <dgm:prSet presAssocID="{4C99969A-7793-4277-83DF-26F2C7F0C973}" presName="root2" presStyleCnt="0"/>
      <dgm:spPr/>
    </dgm:pt>
    <dgm:pt modelId="{F1BF4163-6B76-4213-A3CC-BBB8FA1850B1}" type="pres">
      <dgm:prSet presAssocID="{4C99969A-7793-4277-83DF-26F2C7F0C973}" presName="LevelTwoTextNode" presStyleLbl="node4" presStyleIdx="8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C1F9CE-9C3D-4DB1-9A1D-BD70F3098422}" type="pres">
      <dgm:prSet presAssocID="{4C99969A-7793-4277-83DF-26F2C7F0C973}" presName="level3hierChild" presStyleCnt="0"/>
      <dgm:spPr/>
    </dgm:pt>
    <dgm:pt modelId="{8C0075CD-5968-4193-BADE-ECC11F5E13C0}" type="pres">
      <dgm:prSet presAssocID="{BB8E9883-CD1A-4CE1-96C6-CF68A2A231FA}" presName="conn2-1" presStyleLbl="parChTrans1D4" presStyleIdx="9" presStyleCnt="15"/>
      <dgm:spPr/>
      <dgm:t>
        <a:bodyPr/>
        <a:lstStyle/>
        <a:p>
          <a:endParaRPr lang="en-US"/>
        </a:p>
      </dgm:t>
    </dgm:pt>
    <dgm:pt modelId="{39F5BC8A-B029-4397-A335-1469B0588151}" type="pres">
      <dgm:prSet presAssocID="{BB8E9883-CD1A-4CE1-96C6-CF68A2A231FA}" presName="connTx" presStyleLbl="parChTrans1D4" presStyleIdx="9" presStyleCnt="15"/>
      <dgm:spPr/>
      <dgm:t>
        <a:bodyPr/>
        <a:lstStyle/>
        <a:p>
          <a:endParaRPr lang="en-US"/>
        </a:p>
      </dgm:t>
    </dgm:pt>
    <dgm:pt modelId="{43568834-A493-48A8-81BF-C59ED7253491}" type="pres">
      <dgm:prSet presAssocID="{AB5EFEB1-0B63-4409-834A-D04785481649}" presName="root2" presStyleCnt="0"/>
      <dgm:spPr/>
    </dgm:pt>
    <dgm:pt modelId="{6D6C51FF-F142-44B9-8313-7854F3561435}" type="pres">
      <dgm:prSet presAssocID="{AB5EFEB1-0B63-4409-834A-D04785481649}" presName="LevelTwoTextNode" presStyleLbl="node4" presStyleIdx="9" presStyleCnt="15" custScaleX="344372" custScaleY="1101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8EF001-E22B-4920-83CC-442D9CB5E049}" type="pres">
      <dgm:prSet presAssocID="{AB5EFEB1-0B63-4409-834A-D04785481649}" presName="level3hierChild" presStyleCnt="0"/>
      <dgm:spPr/>
    </dgm:pt>
    <dgm:pt modelId="{31B3B098-AB57-4370-9A40-C55BAD5AA2B2}" type="pres">
      <dgm:prSet presAssocID="{0225461D-9C4F-461D-9DBD-395F57DBCFF2}" presName="conn2-1" presStyleLbl="parChTrans1D4" presStyleIdx="10" presStyleCnt="15"/>
      <dgm:spPr/>
      <dgm:t>
        <a:bodyPr/>
        <a:lstStyle/>
        <a:p>
          <a:endParaRPr lang="en-US"/>
        </a:p>
      </dgm:t>
    </dgm:pt>
    <dgm:pt modelId="{A2330750-E1EF-47C7-B043-5217400C8731}" type="pres">
      <dgm:prSet presAssocID="{0225461D-9C4F-461D-9DBD-395F57DBCFF2}" presName="connTx" presStyleLbl="parChTrans1D4" presStyleIdx="10" presStyleCnt="15"/>
      <dgm:spPr/>
      <dgm:t>
        <a:bodyPr/>
        <a:lstStyle/>
        <a:p>
          <a:endParaRPr lang="en-US"/>
        </a:p>
      </dgm:t>
    </dgm:pt>
    <dgm:pt modelId="{3A451214-7D2D-4CAA-867D-66EDFF0F4F01}" type="pres">
      <dgm:prSet presAssocID="{DE96574E-8896-4EB4-BFD9-F8D260215054}" presName="root2" presStyleCnt="0"/>
      <dgm:spPr/>
    </dgm:pt>
    <dgm:pt modelId="{99DD1015-E1B2-4738-AC72-8F4D9B7E83B1}" type="pres">
      <dgm:prSet presAssocID="{DE96574E-8896-4EB4-BFD9-F8D260215054}" presName="LevelTwoTextNode" presStyleLbl="node4" presStyleIdx="10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EE89D7-0F1B-4CD5-844E-34FB095E487F}" type="pres">
      <dgm:prSet presAssocID="{DE96574E-8896-4EB4-BFD9-F8D260215054}" presName="level3hierChild" presStyleCnt="0"/>
      <dgm:spPr/>
    </dgm:pt>
    <dgm:pt modelId="{081FC59E-CABA-45B7-981A-4DBEFBC4C166}" type="pres">
      <dgm:prSet presAssocID="{F19C1059-482F-4F5E-8ADD-9402194EFFF8}" presName="conn2-1" presStyleLbl="parChTrans1D4" presStyleIdx="11" presStyleCnt="15"/>
      <dgm:spPr/>
      <dgm:t>
        <a:bodyPr/>
        <a:lstStyle/>
        <a:p>
          <a:endParaRPr lang="en-US"/>
        </a:p>
      </dgm:t>
    </dgm:pt>
    <dgm:pt modelId="{5744104E-81B8-4D15-8E92-9478CEDAB58F}" type="pres">
      <dgm:prSet presAssocID="{F19C1059-482F-4F5E-8ADD-9402194EFFF8}" presName="connTx" presStyleLbl="parChTrans1D4" presStyleIdx="11" presStyleCnt="15"/>
      <dgm:spPr/>
      <dgm:t>
        <a:bodyPr/>
        <a:lstStyle/>
        <a:p>
          <a:endParaRPr lang="en-US"/>
        </a:p>
      </dgm:t>
    </dgm:pt>
    <dgm:pt modelId="{D5E68889-1838-4393-B0AA-EB786F2094BC}" type="pres">
      <dgm:prSet presAssocID="{A27DAE90-1779-4FC4-A8E6-7CF3D501608D}" presName="root2" presStyleCnt="0"/>
      <dgm:spPr/>
    </dgm:pt>
    <dgm:pt modelId="{CF23C6C0-133C-4741-BD77-097AD63C8D2A}" type="pres">
      <dgm:prSet presAssocID="{A27DAE90-1779-4FC4-A8E6-7CF3D501608D}" presName="LevelTwoTextNode" presStyleLbl="node4" presStyleIdx="11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CAEA71-A1E0-48BA-AECC-4FC2DE36FD5B}" type="pres">
      <dgm:prSet presAssocID="{A27DAE90-1779-4FC4-A8E6-7CF3D501608D}" presName="level3hierChild" presStyleCnt="0"/>
      <dgm:spPr/>
    </dgm:pt>
    <dgm:pt modelId="{2A0AC4EF-7281-4570-B79F-07FEC4756ECC}" type="pres">
      <dgm:prSet presAssocID="{9FBCE48D-14FB-42B7-AB7B-54787F0A8A11}" presName="conn2-1" presStyleLbl="parChTrans1D4" presStyleIdx="12" presStyleCnt="15"/>
      <dgm:spPr/>
      <dgm:t>
        <a:bodyPr/>
        <a:lstStyle/>
        <a:p>
          <a:endParaRPr lang="en-US"/>
        </a:p>
      </dgm:t>
    </dgm:pt>
    <dgm:pt modelId="{82396A25-BA12-44B7-BB2F-6FDCA31C174C}" type="pres">
      <dgm:prSet presAssocID="{9FBCE48D-14FB-42B7-AB7B-54787F0A8A11}" presName="connTx" presStyleLbl="parChTrans1D4" presStyleIdx="12" presStyleCnt="15"/>
      <dgm:spPr/>
      <dgm:t>
        <a:bodyPr/>
        <a:lstStyle/>
        <a:p>
          <a:endParaRPr lang="en-US"/>
        </a:p>
      </dgm:t>
    </dgm:pt>
    <dgm:pt modelId="{99B4C161-A6EA-4B13-955E-3DB1521B2A7F}" type="pres">
      <dgm:prSet presAssocID="{CDFF0840-69E6-48D7-80C2-07BF7B94F89A}" presName="root2" presStyleCnt="0"/>
      <dgm:spPr/>
    </dgm:pt>
    <dgm:pt modelId="{5D98722B-C06B-4771-8A14-2FD66FCC00E0}" type="pres">
      <dgm:prSet presAssocID="{CDFF0840-69E6-48D7-80C2-07BF7B94F89A}" presName="LevelTwoTextNode" presStyleLbl="node4" presStyleIdx="12" presStyleCnt="15" custScaleX="495368" custScaleY="901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709323-7862-485E-875A-2C537DDA964C}" type="pres">
      <dgm:prSet presAssocID="{CDFF0840-69E6-48D7-80C2-07BF7B94F89A}" presName="level3hierChild" presStyleCnt="0"/>
      <dgm:spPr/>
    </dgm:pt>
    <dgm:pt modelId="{0EBBEBCA-C304-4105-BB78-D95E8DB83079}" type="pres">
      <dgm:prSet presAssocID="{582CF034-4EBF-4CF8-90B6-283FDB625249}" presName="conn2-1" presStyleLbl="parChTrans1D4" presStyleIdx="13" presStyleCnt="15"/>
      <dgm:spPr/>
      <dgm:t>
        <a:bodyPr/>
        <a:lstStyle/>
        <a:p>
          <a:endParaRPr lang="en-US"/>
        </a:p>
      </dgm:t>
    </dgm:pt>
    <dgm:pt modelId="{6EBADA24-23C1-4ED2-BBB6-7E77E91DAC03}" type="pres">
      <dgm:prSet presAssocID="{582CF034-4EBF-4CF8-90B6-283FDB625249}" presName="connTx" presStyleLbl="parChTrans1D4" presStyleIdx="13" presStyleCnt="15"/>
      <dgm:spPr/>
      <dgm:t>
        <a:bodyPr/>
        <a:lstStyle/>
        <a:p>
          <a:endParaRPr lang="en-US"/>
        </a:p>
      </dgm:t>
    </dgm:pt>
    <dgm:pt modelId="{A4F22F34-B863-47A0-A37A-03CFCC50A418}" type="pres">
      <dgm:prSet presAssocID="{A3D6278B-38D6-45DF-911E-997E8C02F1F8}" presName="root2" presStyleCnt="0"/>
      <dgm:spPr/>
    </dgm:pt>
    <dgm:pt modelId="{144B46DA-1FD3-486C-A50E-DF91855AC517}" type="pres">
      <dgm:prSet presAssocID="{A3D6278B-38D6-45DF-911E-997E8C02F1F8}" presName="LevelTwoTextNode" presStyleLbl="node4" presStyleIdx="13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4F5D11-5649-4CE2-9435-68BF608ECE50}" type="pres">
      <dgm:prSet presAssocID="{A3D6278B-38D6-45DF-911E-997E8C02F1F8}" presName="level3hierChild" presStyleCnt="0"/>
      <dgm:spPr/>
    </dgm:pt>
    <dgm:pt modelId="{C145C2FD-D441-425E-99F3-C6DA5F4F4D1D}" type="pres">
      <dgm:prSet presAssocID="{AF0A2881-56EE-4762-BCAF-2A1B4FBBF218}" presName="conn2-1" presStyleLbl="parChTrans1D4" presStyleIdx="14" presStyleCnt="15"/>
      <dgm:spPr/>
      <dgm:t>
        <a:bodyPr/>
        <a:lstStyle/>
        <a:p>
          <a:endParaRPr lang="en-US"/>
        </a:p>
      </dgm:t>
    </dgm:pt>
    <dgm:pt modelId="{87E2CD7F-9B49-407F-AA49-5BE8E032AF40}" type="pres">
      <dgm:prSet presAssocID="{AF0A2881-56EE-4762-BCAF-2A1B4FBBF218}" presName="connTx" presStyleLbl="parChTrans1D4" presStyleIdx="14" presStyleCnt="15"/>
      <dgm:spPr/>
      <dgm:t>
        <a:bodyPr/>
        <a:lstStyle/>
        <a:p>
          <a:endParaRPr lang="en-US"/>
        </a:p>
      </dgm:t>
    </dgm:pt>
    <dgm:pt modelId="{09576792-F292-417D-8009-642B3FF5A25F}" type="pres">
      <dgm:prSet presAssocID="{B86C4BA3-2E66-47F9-906B-967539E870E5}" presName="root2" presStyleCnt="0"/>
      <dgm:spPr/>
    </dgm:pt>
    <dgm:pt modelId="{56671FEC-D347-4269-91D5-E92654C9DB25}" type="pres">
      <dgm:prSet presAssocID="{B86C4BA3-2E66-47F9-906B-967539E870E5}" presName="LevelTwoTextNode" presStyleLbl="node4" presStyleIdx="14" presStyleCnt="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54B2CC-C633-4A87-A01D-63ED6AB4E45A}" type="pres">
      <dgm:prSet presAssocID="{B86C4BA3-2E66-47F9-906B-967539E870E5}" presName="level3hierChild" presStyleCnt="0"/>
      <dgm:spPr/>
    </dgm:pt>
    <dgm:pt modelId="{C2421871-79D8-45D2-B771-3D26E7E36D13}" type="pres">
      <dgm:prSet presAssocID="{D16859CF-282D-41FC-8EED-BDBB0535390F}" presName="conn2-1" presStyleLbl="parChTrans1D3" presStyleIdx="9" presStyleCnt="25"/>
      <dgm:spPr/>
      <dgm:t>
        <a:bodyPr/>
        <a:lstStyle/>
        <a:p>
          <a:endParaRPr lang="en-US"/>
        </a:p>
      </dgm:t>
    </dgm:pt>
    <dgm:pt modelId="{B35BB289-890A-4230-B36D-09DF5CD39878}" type="pres">
      <dgm:prSet presAssocID="{D16859CF-282D-41FC-8EED-BDBB0535390F}" presName="connTx" presStyleLbl="parChTrans1D3" presStyleIdx="9" presStyleCnt="25"/>
      <dgm:spPr/>
      <dgm:t>
        <a:bodyPr/>
        <a:lstStyle/>
        <a:p>
          <a:endParaRPr lang="en-US"/>
        </a:p>
      </dgm:t>
    </dgm:pt>
    <dgm:pt modelId="{D69EDEF7-5E25-4F4C-A940-FA40412D36B5}" type="pres">
      <dgm:prSet presAssocID="{9E5616BA-B6E7-4D66-BB31-97FF85DC5402}" presName="root2" presStyleCnt="0"/>
      <dgm:spPr/>
    </dgm:pt>
    <dgm:pt modelId="{4F96981D-9970-4EFC-8B25-A25382BF26E5}" type="pres">
      <dgm:prSet presAssocID="{9E5616BA-B6E7-4D66-BB31-97FF85DC5402}" presName="LevelTwoTextNode" presStyleLbl="node3" presStyleIdx="9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02B03C-2494-4711-94BD-57DB886AAE30}" type="pres">
      <dgm:prSet presAssocID="{9E5616BA-B6E7-4D66-BB31-97FF85DC5402}" presName="level3hierChild" presStyleCnt="0"/>
      <dgm:spPr/>
    </dgm:pt>
    <dgm:pt modelId="{81FE285D-C2D4-4C25-8D34-26F695104C64}" type="pres">
      <dgm:prSet presAssocID="{4A5BBC76-D58C-4CF8-A9EC-FA7364CC12A8}" presName="conn2-1" presStyleLbl="parChTrans1D3" presStyleIdx="10" presStyleCnt="25"/>
      <dgm:spPr/>
      <dgm:t>
        <a:bodyPr/>
        <a:lstStyle/>
        <a:p>
          <a:endParaRPr lang="en-US"/>
        </a:p>
      </dgm:t>
    </dgm:pt>
    <dgm:pt modelId="{223D94C1-8BFB-402D-8560-1BCB3E8F0DE0}" type="pres">
      <dgm:prSet presAssocID="{4A5BBC76-D58C-4CF8-A9EC-FA7364CC12A8}" presName="connTx" presStyleLbl="parChTrans1D3" presStyleIdx="10" presStyleCnt="25"/>
      <dgm:spPr/>
      <dgm:t>
        <a:bodyPr/>
        <a:lstStyle/>
        <a:p>
          <a:endParaRPr lang="en-US"/>
        </a:p>
      </dgm:t>
    </dgm:pt>
    <dgm:pt modelId="{43FB953E-0369-4A11-B307-4135244F8D63}" type="pres">
      <dgm:prSet presAssocID="{602A350E-EAA4-4AA7-B799-3FFD44FF9D64}" presName="root2" presStyleCnt="0"/>
      <dgm:spPr/>
    </dgm:pt>
    <dgm:pt modelId="{801D3E01-571B-4D5B-A6AD-C44AB1024D40}" type="pres">
      <dgm:prSet presAssocID="{602A350E-EAA4-4AA7-B799-3FFD44FF9D64}" presName="LevelTwoTextNode" presStyleLbl="node3" presStyleIdx="10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E33DE9-AD9C-413D-83A5-5256650858BA}" type="pres">
      <dgm:prSet presAssocID="{602A350E-EAA4-4AA7-B799-3FFD44FF9D64}" presName="level3hierChild" presStyleCnt="0"/>
      <dgm:spPr/>
    </dgm:pt>
    <dgm:pt modelId="{378CC54A-C556-4A00-897F-018890952FED}" type="pres">
      <dgm:prSet presAssocID="{C87FB002-08EA-456F-8514-1E94FC0B27D9}" presName="conn2-1" presStyleLbl="parChTrans1D3" presStyleIdx="11" presStyleCnt="25"/>
      <dgm:spPr/>
      <dgm:t>
        <a:bodyPr/>
        <a:lstStyle/>
        <a:p>
          <a:endParaRPr lang="en-US"/>
        </a:p>
      </dgm:t>
    </dgm:pt>
    <dgm:pt modelId="{0D0D81E4-A6F3-483C-A7F2-0375BBAFC728}" type="pres">
      <dgm:prSet presAssocID="{C87FB002-08EA-456F-8514-1E94FC0B27D9}" presName="connTx" presStyleLbl="parChTrans1D3" presStyleIdx="11" presStyleCnt="25"/>
      <dgm:spPr/>
      <dgm:t>
        <a:bodyPr/>
        <a:lstStyle/>
        <a:p>
          <a:endParaRPr lang="en-US"/>
        </a:p>
      </dgm:t>
    </dgm:pt>
    <dgm:pt modelId="{C5289FE7-2FB5-4DED-992F-260EA98FC814}" type="pres">
      <dgm:prSet presAssocID="{D723E9FF-C744-4BF9-96EE-51A438D0B7BC}" presName="root2" presStyleCnt="0"/>
      <dgm:spPr/>
    </dgm:pt>
    <dgm:pt modelId="{0462682D-E6B8-4066-AE0A-83CD3E5EE46B}" type="pres">
      <dgm:prSet presAssocID="{D723E9FF-C744-4BF9-96EE-51A438D0B7BC}" presName="LevelTwoTextNode" presStyleLbl="node3" presStyleIdx="11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002144-F3C0-49B4-8C01-10F48C29541E}" type="pres">
      <dgm:prSet presAssocID="{D723E9FF-C744-4BF9-96EE-51A438D0B7BC}" presName="level3hierChild" presStyleCnt="0"/>
      <dgm:spPr/>
    </dgm:pt>
    <dgm:pt modelId="{CF6A917C-0201-4DE6-9D9C-496DE0E59BE3}" type="pres">
      <dgm:prSet presAssocID="{3492ACEB-D58D-4D10-A989-208C0CBDB238}" presName="conn2-1" presStyleLbl="parChTrans1D3" presStyleIdx="12" presStyleCnt="25"/>
      <dgm:spPr/>
      <dgm:t>
        <a:bodyPr/>
        <a:lstStyle/>
        <a:p>
          <a:endParaRPr lang="en-US"/>
        </a:p>
      </dgm:t>
    </dgm:pt>
    <dgm:pt modelId="{927392B8-D923-4CFC-8CE2-EC198C889DCD}" type="pres">
      <dgm:prSet presAssocID="{3492ACEB-D58D-4D10-A989-208C0CBDB238}" presName="connTx" presStyleLbl="parChTrans1D3" presStyleIdx="12" presStyleCnt="25"/>
      <dgm:spPr/>
      <dgm:t>
        <a:bodyPr/>
        <a:lstStyle/>
        <a:p>
          <a:endParaRPr lang="en-US"/>
        </a:p>
      </dgm:t>
    </dgm:pt>
    <dgm:pt modelId="{0E2C811F-359A-44B4-988C-9481CB2B47FA}" type="pres">
      <dgm:prSet presAssocID="{CECA918F-F4B3-4D1B-8AE7-9FAA44980990}" presName="root2" presStyleCnt="0"/>
      <dgm:spPr/>
    </dgm:pt>
    <dgm:pt modelId="{97EF103D-B207-4E54-8544-333D736B73D6}" type="pres">
      <dgm:prSet presAssocID="{CECA918F-F4B3-4D1B-8AE7-9FAA44980990}" presName="LevelTwoTextNode" presStyleLbl="node3" presStyleIdx="12" presStyleCnt="25" custScaleX="440140" custScaleY="63158" custLinFactX="-100000" custLinFactNeighborX="-1374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195830-7523-4F0A-B3FB-3DD53B20A7E4}" type="pres">
      <dgm:prSet presAssocID="{CECA918F-F4B3-4D1B-8AE7-9FAA44980990}" presName="level3hierChild" presStyleCnt="0"/>
      <dgm:spPr/>
    </dgm:pt>
    <dgm:pt modelId="{075F6DF6-3F26-4733-B9CA-78B0B2668F89}" type="pres">
      <dgm:prSet presAssocID="{B64728DE-6C8B-4959-821F-511701460145}" presName="conn2-1" presStyleLbl="parChTrans1D3" presStyleIdx="13" presStyleCnt="25"/>
      <dgm:spPr/>
      <dgm:t>
        <a:bodyPr/>
        <a:lstStyle/>
        <a:p>
          <a:endParaRPr lang="en-US"/>
        </a:p>
      </dgm:t>
    </dgm:pt>
    <dgm:pt modelId="{D3803A38-BBD8-4482-B848-FABD8BFA44B1}" type="pres">
      <dgm:prSet presAssocID="{B64728DE-6C8B-4959-821F-511701460145}" presName="connTx" presStyleLbl="parChTrans1D3" presStyleIdx="13" presStyleCnt="25"/>
      <dgm:spPr/>
      <dgm:t>
        <a:bodyPr/>
        <a:lstStyle/>
        <a:p>
          <a:endParaRPr lang="en-US"/>
        </a:p>
      </dgm:t>
    </dgm:pt>
    <dgm:pt modelId="{B1C8FCBD-9C78-4D50-9C52-F9BFEFABB6C3}" type="pres">
      <dgm:prSet presAssocID="{59BFA3F8-AEE8-47F5-AADD-BEA31F1CA15C}" presName="root2" presStyleCnt="0"/>
      <dgm:spPr/>
    </dgm:pt>
    <dgm:pt modelId="{3D4E5913-9AAD-4D0B-820B-3B00210F306B}" type="pres">
      <dgm:prSet presAssocID="{59BFA3F8-AEE8-47F5-AADD-BEA31F1CA15C}" presName="LevelTwoTextNode" presStyleLbl="node3" presStyleIdx="13" presStyleCnt="25" custScaleX="440140" custScaleY="63158" custLinFactX="-100000" custLinFactNeighborX="-1374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CC55BE-630A-4469-B442-7BB30D799A13}" type="pres">
      <dgm:prSet presAssocID="{59BFA3F8-AEE8-47F5-AADD-BEA31F1CA15C}" presName="level3hierChild" presStyleCnt="0"/>
      <dgm:spPr/>
    </dgm:pt>
    <dgm:pt modelId="{A9101FEA-1E16-4B1D-BFA3-8058C9A5812B}" type="pres">
      <dgm:prSet presAssocID="{9AFF8EA3-527B-4D7A-B9D3-3D2D2FB92927}" presName="conn2-1" presStyleLbl="parChTrans1D3" presStyleIdx="14" presStyleCnt="25"/>
      <dgm:spPr/>
      <dgm:t>
        <a:bodyPr/>
        <a:lstStyle/>
        <a:p>
          <a:endParaRPr lang="en-US"/>
        </a:p>
      </dgm:t>
    </dgm:pt>
    <dgm:pt modelId="{4834C170-0BAA-4085-9F5B-FE99822F2E36}" type="pres">
      <dgm:prSet presAssocID="{9AFF8EA3-527B-4D7A-B9D3-3D2D2FB92927}" presName="connTx" presStyleLbl="parChTrans1D3" presStyleIdx="14" presStyleCnt="25"/>
      <dgm:spPr/>
      <dgm:t>
        <a:bodyPr/>
        <a:lstStyle/>
        <a:p>
          <a:endParaRPr lang="en-US"/>
        </a:p>
      </dgm:t>
    </dgm:pt>
    <dgm:pt modelId="{5C61200A-6C10-43FA-AC30-90BA62DDE8AE}" type="pres">
      <dgm:prSet presAssocID="{68CC9ED7-49A6-4921-A6E1-A9FA596D9265}" presName="root2" presStyleCnt="0"/>
      <dgm:spPr/>
    </dgm:pt>
    <dgm:pt modelId="{4A178BE5-014F-468B-9D20-D8894E1DAF4F}" type="pres">
      <dgm:prSet presAssocID="{68CC9ED7-49A6-4921-A6E1-A9FA596D9265}" presName="LevelTwoTextNode" presStyleLbl="node3" presStyleIdx="14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F4AA46-D2A4-4B3B-8F1A-01F46618A3D4}" type="pres">
      <dgm:prSet presAssocID="{68CC9ED7-49A6-4921-A6E1-A9FA596D9265}" presName="level3hierChild" presStyleCnt="0"/>
      <dgm:spPr/>
    </dgm:pt>
    <dgm:pt modelId="{613120B7-20CE-4885-8FC5-7703B251222D}" type="pres">
      <dgm:prSet presAssocID="{7B7C6715-BEFC-4FFC-BFC9-B390B19520F6}" presName="conn2-1" presStyleLbl="parChTrans1D3" presStyleIdx="15" presStyleCnt="25"/>
      <dgm:spPr/>
      <dgm:t>
        <a:bodyPr/>
        <a:lstStyle/>
        <a:p>
          <a:endParaRPr lang="en-US"/>
        </a:p>
      </dgm:t>
    </dgm:pt>
    <dgm:pt modelId="{BA80C60C-3595-468D-B2BC-10C55E1F7D31}" type="pres">
      <dgm:prSet presAssocID="{7B7C6715-BEFC-4FFC-BFC9-B390B19520F6}" presName="connTx" presStyleLbl="parChTrans1D3" presStyleIdx="15" presStyleCnt="25"/>
      <dgm:spPr/>
      <dgm:t>
        <a:bodyPr/>
        <a:lstStyle/>
        <a:p>
          <a:endParaRPr lang="en-US"/>
        </a:p>
      </dgm:t>
    </dgm:pt>
    <dgm:pt modelId="{2448FF7B-86E7-4153-B9DE-93D7CB7E4879}" type="pres">
      <dgm:prSet presAssocID="{FDF54D8A-CF44-4F73-B8FA-3A2FCEFD8DCF}" presName="root2" presStyleCnt="0"/>
      <dgm:spPr/>
    </dgm:pt>
    <dgm:pt modelId="{AF30C094-5CF8-4A9A-AC75-7AD316FDB36F}" type="pres">
      <dgm:prSet presAssocID="{FDF54D8A-CF44-4F73-B8FA-3A2FCEFD8DCF}" presName="LevelTwoTextNode" presStyleLbl="node3" presStyleIdx="15" presStyleCnt="25" custScaleX="440140" custScaleY="63158" custLinFactX="-100000" custLinFactNeighborX="-1374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58B0CC-E4E3-4BB1-A4E0-495FA1C7FB9C}" type="pres">
      <dgm:prSet presAssocID="{FDF54D8A-CF44-4F73-B8FA-3A2FCEFD8DCF}" presName="level3hierChild" presStyleCnt="0"/>
      <dgm:spPr/>
    </dgm:pt>
    <dgm:pt modelId="{6FF3E653-3DB9-4762-A5A6-8233CDE14DC1}" type="pres">
      <dgm:prSet presAssocID="{84AB0328-181B-4887-9774-27F4E5329636}" presName="conn2-1" presStyleLbl="parChTrans1D2" presStyleIdx="4" presStyleCnt="11"/>
      <dgm:spPr/>
      <dgm:t>
        <a:bodyPr/>
        <a:lstStyle/>
        <a:p>
          <a:endParaRPr lang="en-US"/>
        </a:p>
      </dgm:t>
    </dgm:pt>
    <dgm:pt modelId="{FEF3D29D-E6F6-49E5-AEA3-F4220BB896E6}" type="pres">
      <dgm:prSet presAssocID="{84AB0328-181B-4887-9774-27F4E5329636}" presName="connTx" presStyleLbl="parChTrans1D2" presStyleIdx="4" presStyleCnt="11"/>
      <dgm:spPr/>
      <dgm:t>
        <a:bodyPr/>
        <a:lstStyle/>
        <a:p>
          <a:endParaRPr lang="en-US"/>
        </a:p>
      </dgm:t>
    </dgm:pt>
    <dgm:pt modelId="{0C4C913A-D34F-4A80-8EAC-B30DADB6B1E6}" type="pres">
      <dgm:prSet presAssocID="{B808099B-F3EF-4006-B9E5-EAEA3162D381}" presName="root2" presStyleCnt="0"/>
      <dgm:spPr/>
    </dgm:pt>
    <dgm:pt modelId="{8927ADA0-AAA5-4DB2-A145-F96077923DD3}" type="pres">
      <dgm:prSet presAssocID="{B808099B-F3EF-4006-B9E5-EAEA3162D381}" presName="LevelTwoTextNode" presStyleLbl="node2" presStyleIdx="4" presStyleCnt="11" custScaleX="217168" custScaleY="149552" custLinFactX="-142853" custLinFactNeighborX="-200000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456A3E-43D4-409E-8AFE-2F9555E4C3A5}" type="pres">
      <dgm:prSet presAssocID="{B808099B-F3EF-4006-B9E5-EAEA3162D381}" presName="level3hierChild" presStyleCnt="0"/>
      <dgm:spPr/>
    </dgm:pt>
    <dgm:pt modelId="{4A325D53-A1A8-441F-BFE9-0984C26DEF53}" type="pres">
      <dgm:prSet presAssocID="{F0EE4B98-585D-492A-8A9F-0108E23076EA}" presName="conn2-1" presStyleLbl="parChTrans1D3" presStyleIdx="16" presStyleCnt="25"/>
      <dgm:spPr/>
      <dgm:t>
        <a:bodyPr/>
        <a:lstStyle/>
        <a:p>
          <a:endParaRPr lang="en-US"/>
        </a:p>
      </dgm:t>
    </dgm:pt>
    <dgm:pt modelId="{7E481B6F-B8C5-47EC-BF11-4A3BFB2117D9}" type="pres">
      <dgm:prSet presAssocID="{F0EE4B98-585D-492A-8A9F-0108E23076EA}" presName="connTx" presStyleLbl="parChTrans1D3" presStyleIdx="16" presStyleCnt="25"/>
      <dgm:spPr/>
      <dgm:t>
        <a:bodyPr/>
        <a:lstStyle/>
        <a:p>
          <a:endParaRPr lang="en-US"/>
        </a:p>
      </dgm:t>
    </dgm:pt>
    <dgm:pt modelId="{14EDBEE8-80F9-4021-B01C-3B123D66D0F2}" type="pres">
      <dgm:prSet presAssocID="{79C85C97-EECC-488C-8989-FE6AEF851C67}" presName="root2" presStyleCnt="0"/>
      <dgm:spPr/>
    </dgm:pt>
    <dgm:pt modelId="{8D8C7B94-01FC-4EF5-B255-8BF17BF95FBD}" type="pres">
      <dgm:prSet presAssocID="{79C85C97-EECC-488C-8989-FE6AEF851C67}" presName="LevelTwoTextNode" presStyleLbl="node3" presStyleIdx="16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DE6ACB-7D47-49D4-BB54-32FE7F237218}" type="pres">
      <dgm:prSet presAssocID="{79C85C97-EECC-488C-8989-FE6AEF851C67}" presName="level3hierChild" presStyleCnt="0"/>
      <dgm:spPr/>
    </dgm:pt>
    <dgm:pt modelId="{5706A59E-9341-44D3-A88F-C84D0901A6A6}" type="pres">
      <dgm:prSet presAssocID="{91DD29BC-3458-41CC-9866-323F74CC9DB0}" presName="conn2-1" presStyleLbl="parChTrans1D3" presStyleIdx="17" presStyleCnt="25"/>
      <dgm:spPr/>
      <dgm:t>
        <a:bodyPr/>
        <a:lstStyle/>
        <a:p>
          <a:endParaRPr lang="en-US"/>
        </a:p>
      </dgm:t>
    </dgm:pt>
    <dgm:pt modelId="{AA10310E-C909-4EE1-BC0E-5BCCF7C8C714}" type="pres">
      <dgm:prSet presAssocID="{91DD29BC-3458-41CC-9866-323F74CC9DB0}" presName="connTx" presStyleLbl="parChTrans1D3" presStyleIdx="17" presStyleCnt="25"/>
      <dgm:spPr/>
      <dgm:t>
        <a:bodyPr/>
        <a:lstStyle/>
        <a:p>
          <a:endParaRPr lang="en-US"/>
        </a:p>
      </dgm:t>
    </dgm:pt>
    <dgm:pt modelId="{87F6A807-C8F9-4208-9D66-4113E8FBA635}" type="pres">
      <dgm:prSet presAssocID="{0E0950E6-795D-4C5D-935D-B101C45483E8}" presName="root2" presStyleCnt="0"/>
      <dgm:spPr/>
    </dgm:pt>
    <dgm:pt modelId="{87202D14-4E82-4859-9358-6A74464DF9EB}" type="pres">
      <dgm:prSet presAssocID="{0E0950E6-795D-4C5D-935D-B101C45483E8}" presName="LevelTwoTextNode" presStyleLbl="node3" presStyleIdx="17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0D37F5-0A23-4AA7-8DDE-642527C63B53}" type="pres">
      <dgm:prSet presAssocID="{0E0950E6-795D-4C5D-935D-B101C45483E8}" presName="level3hierChild" presStyleCnt="0"/>
      <dgm:spPr/>
    </dgm:pt>
    <dgm:pt modelId="{C01072D2-D5BB-4D33-8A51-D0D71FF5C8D5}" type="pres">
      <dgm:prSet presAssocID="{373BBB5F-A399-4934-90EA-0943CE6CA68F}" presName="conn2-1" presStyleLbl="parChTrans1D3" presStyleIdx="18" presStyleCnt="25"/>
      <dgm:spPr/>
      <dgm:t>
        <a:bodyPr/>
        <a:lstStyle/>
        <a:p>
          <a:endParaRPr lang="en-US"/>
        </a:p>
      </dgm:t>
    </dgm:pt>
    <dgm:pt modelId="{A0F5D2D5-9D57-4DE0-A838-C084C90ABC04}" type="pres">
      <dgm:prSet presAssocID="{373BBB5F-A399-4934-90EA-0943CE6CA68F}" presName="connTx" presStyleLbl="parChTrans1D3" presStyleIdx="18" presStyleCnt="25"/>
      <dgm:spPr/>
      <dgm:t>
        <a:bodyPr/>
        <a:lstStyle/>
        <a:p>
          <a:endParaRPr lang="en-US"/>
        </a:p>
      </dgm:t>
    </dgm:pt>
    <dgm:pt modelId="{3EEDFDA3-DC8A-45B1-9ED3-86F28914C1A1}" type="pres">
      <dgm:prSet presAssocID="{0BB2ECF2-4FC8-4686-9843-F3649E92113E}" presName="root2" presStyleCnt="0"/>
      <dgm:spPr/>
    </dgm:pt>
    <dgm:pt modelId="{904400BB-49F6-4332-9200-917742DF9551}" type="pres">
      <dgm:prSet presAssocID="{0BB2ECF2-4FC8-4686-9843-F3649E92113E}" presName="LevelTwoTextNode" presStyleLbl="node3" presStyleIdx="18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87857C-070C-4111-B492-9C5AD7B1830F}" type="pres">
      <dgm:prSet presAssocID="{0BB2ECF2-4FC8-4686-9843-F3649E92113E}" presName="level3hierChild" presStyleCnt="0"/>
      <dgm:spPr/>
    </dgm:pt>
    <dgm:pt modelId="{F7F61C6A-D76A-4EA1-8A6A-E30FAB29E9C9}" type="pres">
      <dgm:prSet presAssocID="{ECFB8023-1DFE-4688-8CCF-D3D7F36580FA}" presName="conn2-1" presStyleLbl="parChTrans1D3" presStyleIdx="19" presStyleCnt="25"/>
      <dgm:spPr/>
      <dgm:t>
        <a:bodyPr/>
        <a:lstStyle/>
        <a:p>
          <a:endParaRPr lang="en-US"/>
        </a:p>
      </dgm:t>
    </dgm:pt>
    <dgm:pt modelId="{44B6C81A-F0A9-4FFF-8DC9-3896C9DCA6BC}" type="pres">
      <dgm:prSet presAssocID="{ECFB8023-1DFE-4688-8CCF-D3D7F36580FA}" presName="connTx" presStyleLbl="parChTrans1D3" presStyleIdx="19" presStyleCnt="25"/>
      <dgm:spPr/>
      <dgm:t>
        <a:bodyPr/>
        <a:lstStyle/>
        <a:p>
          <a:endParaRPr lang="en-US"/>
        </a:p>
      </dgm:t>
    </dgm:pt>
    <dgm:pt modelId="{CCBFD5F4-0C1B-4EE2-A02B-9DE053B74A81}" type="pres">
      <dgm:prSet presAssocID="{BB2DDAB2-5343-4138-9251-832E8AC58FC2}" presName="root2" presStyleCnt="0"/>
      <dgm:spPr/>
    </dgm:pt>
    <dgm:pt modelId="{54C5D450-AC80-4EDA-AEC7-760BFBB0B4A5}" type="pres">
      <dgm:prSet presAssocID="{BB2DDAB2-5343-4138-9251-832E8AC58FC2}" presName="LevelTwoTextNode" presStyleLbl="node3" presStyleIdx="19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DF06B5-0917-4E4D-8FED-C9778D20C935}" type="pres">
      <dgm:prSet presAssocID="{BB2DDAB2-5343-4138-9251-832E8AC58FC2}" presName="level3hierChild" presStyleCnt="0"/>
      <dgm:spPr/>
    </dgm:pt>
    <dgm:pt modelId="{906975B9-66D8-4993-ACE9-CAE664C5B886}" type="pres">
      <dgm:prSet presAssocID="{C5448708-D233-4B78-A150-AB14CFA746B5}" presName="conn2-1" presStyleLbl="parChTrans1D3" presStyleIdx="20" presStyleCnt="25"/>
      <dgm:spPr/>
      <dgm:t>
        <a:bodyPr/>
        <a:lstStyle/>
        <a:p>
          <a:endParaRPr lang="en-US"/>
        </a:p>
      </dgm:t>
    </dgm:pt>
    <dgm:pt modelId="{E0131A07-0194-4AB1-AF86-8E579D3E65A9}" type="pres">
      <dgm:prSet presAssocID="{C5448708-D233-4B78-A150-AB14CFA746B5}" presName="connTx" presStyleLbl="parChTrans1D3" presStyleIdx="20" presStyleCnt="25"/>
      <dgm:spPr/>
      <dgm:t>
        <a:bodyPr/>
        <a:lstStyle/>
        <a:p>
          <a:endParaRPr lang="en-US"/>
        </a:p>
      </dgm:t>
    </dgm:pt>
    <dgm:pt modelId="{3F5A8FCF-FB10-4C3A-88FA-48583492E52B}" type="pres">
      <dgm:prSet presAssocID="{A12041A1-B680-4CC9-B500-5B6C7DAB1FA0}" presName="root2" presStyleCnt="0"/>
      <dgm:spPr/>
    </dgm:pt>
    <dgm:pt modelId="{4E5882AA-B457-4AFC-ABD8-5CE4819DEF5E}" type="pres">
      <dgm:prSet presAssocID="{A12041A1-B680-4CC9-B500-5B6C7DAB1FA0}" presName="LevelTwoTextNode" presStyleLbl="node3" presStyleIdx="20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F6FD64-1D41-4E79-B52B-96E8D5D39002}" type="pres">
      <dgm:prSet presAssocID="{A12041A1-B680-4CC9-B500-5B6C7DAB1FA0}" presName="level3hierChild" presStyleCnt="0"/>
      <dgm:spPr/>
    </dgm:pt>
    <dgm:pt modelId="{07DD56FF-E44A-49D2-AB66-0AB7FB394ED0}" type="pres">
      <dgm:prSet presAssocID="{73CCB361-296A-46F4-A9A3-9873594400C4}" presName="conn2-1" presStyleLbl="parChTrans1D2" presStyleIdx="5" presStyleCnt="11"/>
      <dgm:spPr/>
      <dgm:t>
        <a:bodyPr/>
        <a:lstStyle/>
        <a:p>
          <a:endParaRPr lang="en-US"/>
        </a:p>
      </dgm:t>
    </dgm:pt>
    <dgm:pt modelId="{98865FDA-3F01-4574-9254-19186AB52400}" type="pres">
      <dgm:prSet presAssocID="{73CCB361-296A-46F4-A9A3-9873594400C4}" presName="connTx" presStyleLbl="parChTrans1D2" presStyleIdx="5" presStyleCnt="11"/>
      <dgm:spPr/>
      <dgm:t>
        <a:bodyPr/>
        <a:lstStyle/>
        <a:p>
          <a:endParaRPr lang="en-US"/>
        </a:p>
      </dgm:t>
    </dgm:pt>
    <dgm:pt modelId="{F6C35737-9D4C-49DB-90BF-6301AF31901C}" type="pres">
      <dgm:prSet presAssocID="{805799AF-CC21-4F3D-A286-B0195A91ED51}" presName="root2" presStyleCnt="0"/>
      <dgm:spPr/>
    </dgm:pt>
    <dgm:pt modelId="{22F5CC0F-4837-4F9A-8153-DE1BFCB621CF}" type="pres">
      <dgm:prSet presAssocID="{805799AF-CC21-4F3D-A286-B0195A91ED51}" presName="LevelTwoTextNode" presStyleLbl="node2" presStyleIdx="5" presStyleCnt="11" custScaleX="217168" custScaleY="149552" custLinFactX="-142853" custLinFactNeighborX="-200000" custLinFactNeighborY="12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2C021D-90D6-455F-9BEC-4459FD91A99A}" type="pres">
      <dgm:prSet presAssocID="{805799AF-CC21-4F3D-A286-B0195A91ED51}" presName="level3hierChild" presStyleCnt="0"/>
      <dgm:spPr/>
    </dgm:pt>
    <dgm:pt modelId="{BFDA1697-0913-4494-BEC4-ECCE134F5E8D}" type="pres">
      <dgm:prSet presAssocID="{D42A85A9-F0C3-4D47-A2D0-0BE5A66C5A0E}" presName="conn2-1" presStyleLbl="parChTrans1D3" presStyleIdx="21" presStyleCnt="25"/>
      <dgm:spPr/>
      <dgm:t>
        <a:bodyPr/>
        <a:lstStyle/>
        <a:p>
          <a:endParaRPr lang="en-US"/>
        </a:p>
      </dgm:t>
    </dgm:pt>
    <dgm:pt modelId="{7C967849-8D1A-41C1-BD4D-3AE6D392F3A4}" type="pres">
      <dgm:prSet presAssocID="{D42A85A9-F0C3-4D47-A2D0-0BE5A66C5A0E}" presName="connTx" presStyleLbl="parChTrans1D3" presStyleIdx="21" presStyleCnt="25"/>
      <dgm:spPr/>
      <dgm:t>
        <a:bodyPr/>
        <a:lstStyle/>
        <a:p>
          <a:endParaRPr lang="en-US"/>
        </a:p>
      </dgm:t>
    </dgm:pt>
    <dgm:pt modelId="{1EDAA287-6570-45ED-B1BA-DFA6EBB9FC76}" type="pres">
      <dgm:prSet presAssocID="{59409561-81F8-43BA-8E9F-AF43F57697C2}" presName="root2" presStyleCnt="0"/>
      <dgm:spPr/>
    </dgm:pt>
    <dgm:pt modelId="{631838D6-62AB-485C-9645-02613585EDA2}" type="pres">
      <dgm:prSet presAssocID="{59409561-81F8-43BA-8E9F-AF43F57697C2}" presName="LevelTwoTextNode" presStyleLbl="node3" presStyleIdx="21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580B74-7C51-4D99-8349-43ADC11FFFCC}" type="pres">
      <dgm:prSet presAssocID="{59409561-81F8-43BA-8E9F-AF43F57697C2}" presName="level3hierChild" presStyleCnt="0"/>
      <dgm:spPr/>
    </dgm:pt>
    <dgm:pt modelId="{2990154D-096B-489C-9E34-F7D6109281D7}" type="pres">
      <dgm:prSet presAssocID="{60D59035-F260-4E89-A34A-9E3D0FB9C9A7}" presName="conn2-1" presStyleLbl="parChTrans1D3" presStyleIdx="22" presStyleCnt="25"/>
      <dgm:spPr/>
      <dgm:t>
        <a:bodyPr/>
        <a:lstStyle/>
        <a:p>
          <a:endParaRPr lang="en-US"/>
        </a:p>
      </dgm:t>
    </dgm:pt>
    <dgm:pt modelId="{E1E1BE1E-8C26-467B-8375-594A41B9B9A5}" type="pres">
      <dgm:prSet presAssocID="{60D59035-F260-4E89-A34A-9E3D0FB9C9A7}" presName="connTx" presStyleLbl="parChTrans1D3" presStyleIdx="22" presStyleCnt="25"/>
      <dgm:spPr/>
      <dgm:t>
        <a:bodyPr/>
        <a:lstStyle/>
        <a:p>
          <a:endParaRPr lang="en-US"/>
        </a:p>
      </dgm:t>
    </dgm:pt>
    <dgm:pt modelId="{333055D4-24F5-4841-829F-DCF6D71ED2C9}" type="pres">
      <dgm:prSet presAssocID="{A1D964BC-699A-42AC-B040-8A2BE40AF707}" presName="root2" presStyleCnt="0"/>
      <dgm:spPr/>
    </dgm:pt>
    <dgm:pt modelId="{89BACE9D-0164-4631-AB0A-E40D53220A43}" type="pres">
      <dgm:prSet presAssocID="{A1D964BC-699A-42AC-B040-8A2BE40AF707}" presName="LevelTwoTextNode" presStyleLbl="node3" presStyleIdx="22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D0C1F7-657A-44D2-A8D2-A11E4AB79593}" type="pres">
      <dgm:prSet presAssocID="{A1D964BC-699A-42AC-B040-8A2BE40AF707}" presName="level3hierChild" presStyleCnt="0"/>
      <dgm:spPr/>
    </dgm:pt>
    <dgm:pt modelId="{7FEC11AA-61BE-4A5A-A552-8A97367A02BC}" type="pres">
      <dgm:prSet presAssocID="{0058A5C2-4E09-4BC9-A560-C3994EFACE31}" presName="conn2-1" presStyleLbl="parChTrans1D3" presStyleIdx="23" presStyleCnt="25"/>
      <dgm:spPr/>
      <dgm:t>
        <a:bodyPr/>
        <a:lstStyle/>
        <a:p>
          <a:endParaRPr lang="en-US"/>
        </a:p>
      </dgm:t>
    </dgm:pt>
    <dgm:pt modelId="{D50673F2-5EEE-4AF9-8F0F-46E6CE43ED5D}" type="pres">
      <dgm:prSet presAssocID="{0058A5C2-4E09-4BC9-A560-C3994EFACE31}" presName="connTx" presStyleLbl="parChTrans1D3" presStyleIdx="23" presStyleCnt="25"/>
      <dgm:spPr/>
      <dgm:t>
        <a:bodyPr/>
        <a:lstStyle/>
        <a:p>
          <a:endParaRPr lang="en-US"/>
        </a:p>
      </dgm:t>
    </dgm:pt>
    <dgm:pt modelId="{71B9FCA9-02D4-4F6B-9DB2-9AB0058BF6C9}" type="pres">
      <dgm:prSet presAssocID="{FF03E9E5-7B87-4798-BB32-4B642C7166B3}" presName="root2" presStyleCnt="0"/>
      <dgm:spPr/>
    </dgm:pt>
    <dgm:pt modelId="{1A3DEC89-C05A-4BA7-8ADD-76EB158588CD}" type="pres">
      <dgm:prSet presAssocID="{FF03E9E5-7B87-4798-BB32-4B642C7166B3}" presName="LevelTwoTextNode" presStyleLbl="node3" presStyleIdx="23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414766-A63F-45DE-A6BC-663091022F02}" type="pres">
      <dgm:prSet presAssocID="{FF03E9E5-7B87-4798-BB32-4B642C7166B3}" presName="level3hierChild" presStyleCnt="0"/>
      <dgm:spPr/>
    </dgm:pt>
    <dgm:pt modelId="{58A615C2-E922-4159-9B0E-F654D938FBC5}" type="pres">
      <dgm:prSet presAssocID="{EBD9934C-9449-4BAA-8373-0CCBEBAADC96}" presName="conn2-1" presStyleLbl="parChTrans1D3" presStyleIdx="24" presStyleCnt="25"/>
      <dgm:spPr/>
      <dgm:t>
        <a:bodyPr/>
        <a:lstStyle/>
        <a:p>
          <a:endParaRPr lang="en-US"/>
        </a:p>
      </dgm:t>
    </dgm:pt>
    <dgm:pt modelId="{21084F69-B75B-4483-A69E-EE4F1709CE76}" type="pres">
      <dgm:prSet presAssocID="{EBD9934C-9449-4BAA-8373-0CCBEBAADC96}" presName="connTx" presStyleLbl="parChTrans1D3" presStyleIdx="24" presStyleCnt="25"/>
      <dgm:spPr/>
      <dgm:t>
        <a:bodyPr/>
        <a:lstStyle/>
        <a:p>
          <a:endParaRPr lang="en-US"/>
        </a:p>
      </dgm:t>
    </dgm:pt>
    <dgm:pt modelId="{2244812C-19B5-4BB5-9268-5B60056E9781}" type="pres">
      <dgm:prSet presAssocID="{E9FBAB3E-CF3C-44E9-A71D-0EDE0A60E916}" presName="root2" presStyleCnt="0"/>
      <dgm:spPr/>
    </dgm:pt>
    <dgm:pt modelId="{61C6A1EA-D96A-4778-B6C5-DB82E3DC5B11}" type="pres">
      <dgm:prSet presAssocID="{E9FBAB3E-CF3C-44E9-A71D-0EDE0A60E916}" presName="LevelTwoTextNode" presStyleLbl="node3" presStyleIdx="24" presStyleCnt="25" custScaleX="440140" custScaleY="68070" custLinFactX="-100000" custLinFactNeighborX="-1347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8FB4B4-F9B8-48DC-9B2D-B0B9A2C5A4C0}" type="pres">
      <dgm:prSet presAssocID="{E9FBAB3E-CF3C-44E9-A71D-0EDE0A60E916}" presName="level3hierChild" presStyleCnt="0"/>
      <dgm:spPr/>
    </dgm:pt>
    <dgm:pt modelId="{4BAB71F1-B5F9-468A-A6CC-81C235AFAC19}" type="pres">
      <dgm:prSet presAssocID="{E579C572-F820-4744-BBF9-D29FE683B3EE}" presName="conn2-1" presStyleLbl="parChTrans1D2" presStyleIdx="6" presStyleCnt="11"/>
      <dgm:spPr/>
      <dgm:t>
        <a:bodyPr/>
        <a:lstStyle/>
        <a:p>
          <a:endParaRPr lang="en-US"/>
        </a:p>
      </dgm:t>
    </dgm:pt>
    <dgm:pt modelId="{E129E8EE-6B78-48D9-B5C0-580199D75DF7}" type="pres">
      <dgm:prSet presAssocID="{E579C572-F820-4744-BBF9-D29FE683B3EE}" presName="connTx" presStyleLbl="parChTrans1D2" presStyleIdx="6" presStyleCnt="11"/>
      <dgm:spPr/>
      <dgm:t>
        <a:bodyPr/>
        <a:lstStyle/>
        <a:p>
          <a:endParaRPr lang="en-US"/>
        </a:p>
      </dgm:t>
    </dgm:pt>
    <dgm:pt modelId="{07046B7B-AF79-4397-98C4-7CC0238645EB}" type="pres">
      <dgm:prSet presAssocID="{A483370D-CB52-44DA-AEE2-0D6F8118A98B}" presName="root2" presStyleCnt="0"/>
      <dgm:spPr/>
    </dgm:pt>
    <dgm:pt modelId="{761FD069-CE3A-43DE-A7B5-AD073570A94A}" type="pres">
      <dgm:prSet presAssocID="{A483370D-CB52-44DA-AEE2-0D6F8118A98B}" presName="LevelTwoTextNode" presStyleLbl="node2" presStyleIdx="6" presStyleCnt="11" custScaleX="217168" custScaleY="149552" custLinFactX="-141037" custLinFactNeighborX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4D3991-25B7-4A54-8850-DE008E4A465C}" type="pres">
      <dgm:prSet presAssocID="{A483370D-CB52-44DA-AEE2-0D6F8118A98B}" presName="level3hierChild" presStyleCnt="0"/>
      <dgm:spPr/>
    </dgm:pt>
    <dgm:pt modelId="{54D4DE3D-5362-4C95-9347-35D8395C1533}" type="pres">
      <dgm:prSet presAssocID="{B716EA67-1263-4A89-98BF-A488E0D03968}" presName="conn2-1" presStyleLbl="parChTrans1D2" presStyleIdx="7" presStyleCnt="11"/>
      <dgm:spPr/>
      <dgm:t>
        <a:bodyPr/>
        <a:lstStyle/>
        <a:p>
          <a:endParaRPr lang="en-US"/>
        </a:p>
      </dgm:t>
    </dgm:pt>
    <dgm:pt modelId="{7F4C3384-15EE-47F4-9381-67D5CF7E80EA}" type="pres">
      <dgm:prSet presAssocID="{B716EA67-1263-4A89-98BF-A488E0D03968}" presName="connTx" presStyleLbl="parChTrans1D2" presStyleIdx="7" presStyleCnt="11"/>
      <dgm:spPr/>
      <dgm:t>
        <a:bodyPr/>
        <a:lstStyle/>
        <a:p>
          <a:endParaRPr lang="en-US"/>
        </a:p>
      </dgm:t>
    </dgm:pt>
    <dgm:pt modelId="{0C434EEA-6399-40F1-9F4C-B1E240FCCE13}" type="pres">
      <dgm:prSet presAssocID="{673D0694-D293-4F1E-A674-BCF53FC5C542}" presName="root2" presStyleCnt="0"/>
      <dgm:spPr/>
    </dgm:pt>
    <dgm:pt modelId="{190F7579-0108-4156-BBF0-B2BA2CAF77A3}" type="pres">
      <dgm:prSet presAssocID="{673D0694-D293-4F1E-A674-BCF53FC5C542}" presName="LevelTwoTextNode" presStyleLbl="node2" presStyleIdx="7" presStyleCnt="11" custScaleX="217168" custScaleY="149552" custLinFactX="-141037" custLinFactNeighborX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94C3D3-D9A6-4C03-BEDB-CF918A8A39DB}" type="pres">
      <dgm:prSet presAssocID="{673D0694-D293-4F1E-A674-BCF53FC5C542}" presName="level3hierChild" presStyleCnt="0"/>
      <dgm:spPr/>
    </dgm:pt>
    <dgm:pt modelId="{A9F69960-2E78-48D9-AA7F-DC8CB8F578A6}" type="pres">
      <dgm:prSet presAssocID="{A8C58E34-6313-4B9F-B626-51ED7C4C4D46}" presName="conn2-1" presStyleLbl="parChTrans1D2" presStyleIdx="8" presStyleCnt="11"/>
      <dgm:spPr/>
      <dgm:t>
        <a:bodyPr/>
        <a:lstStyle/>
        <a:p>
          <a:endParaRPr lang="en-US"/>
        </a:p>
      </dgm:t>
    </dgm:pt>
    <dgm:pt modelId="{D3BEA041-4162-4D33-8798-94C6AF216BAF}" type="pres">
      <dgm:prSet presAssocID="{A8C58E34-6313-4B9F-B626-51ED7C4C4D46}" presName="connTx" presStyleLbl="parChTrans1D2" presStyleIdx="8" presStyleCnt="11"/>
      <dgm:spPr/>
      <dgm:t>
        <a:bodyPr/>
        <a:lstStyle/>
        <a:p>
          <a:endParaRPr lang="en-US"/>
        </a:p>
      </dgm:t>
    </dgm:pt>
    <dgm:pt modelId="{37181EE0-2D45-41E9-ACF6-5D4F1B3E44C6}" type="pres">
      <dgm:prSet presAssocID="{61A2C934-9606-4B2D-A85E-BE8A0D86E72D}" presName="root2" presStyleCnt="0"/>
      <dgm:spPr/>
    </dgm:pt>
    <dgm:pt modelId="{01511CA6-3240-45AA-8EF3-45B209F31E5A}" type="pres">
      <dgm:prSet presAssocID="{61A2C934-9606-4B2D-A85E-BE8A0D86E72D}" presName="LevelTwoTextNode" presStyleLbl="node2" presStyleIdx="8" presStyleCnt="11" custScaleX="217168" custScaleY="149552" custLinFactX="-141037" custLinFactNeighborX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8DEA6B-DBF5-4343-94BE-7E26BAA294E2}" type="pres">
      <dgm:prSet presAssocID="{61A2C934-9606-4B2D-A85E-BE8A0D86E72D}" presName="level3hierChild" presStyleCnt="0"/>
      <dgm:spPr/>
    </dgm:pt>
    <dgm:pt modelId="{52A0E1FA-EFEC-438D-AEF6-7DEF72677863}" type="pres">
      <dgm:prSet presAssocID="{AC522406-C9CF-47F1-A6F8-DBECEA54D45D}" presName="conn2-1" presStyleLbl="parChTrans1D2" presStyleIdx="9" presStyleCnt="11"/>
      <dgm:spPr/>
      <dgm:t>
        <a:bodyPr/>
        <a:lstStyle/>
        <a:p>
          <a:endParaRPr lang="en-US"/>
        </a:p>
      </dgm:t>
    </dgm:pt>
    <dgm:pt modelId="{CE9A03F6-FD89-49FE-BD31-C67A13269114}" type="pres">
      <dgm:prSet presAssocID="{AC522406-C9CF-47F1-A6F8-DBECEA54D45D}" presName="connTx" presStyleLbl="parChTrans1D2" presStyleIdx="9" presStyleCnt="11"/>
      <dgm:spPr/>
      <dgm:t>
        <a:bodyPr/>
        <a:lstStyle/>
        <a:p>
          <a:endParaRPr lang="en-US"/>
        </a:p>
      </dgm:t>
    </dgm:pt>
    <dgm:pt modelId="{8FAFC9A6-4932-4679-BCAA-0290A2C66134}" type="pres">
      <dgm:prSet presAssocID="{871DEE55-94DF-4B13-8C6C-E1A72C45E7AE}" presName="root2" presStyleCnt="0"/>
      <dgm:spPr/>
    </dgm:pt>
    <dgm:pt modelId="{BF7409DA-E0F5-441A-A592-5A09D956089A}" type="pres">
      <dgm:prSet presAssocID="{871DEE55-94DF-4B13-8C6C-E1A72C45E7AE}" presName="LevelTwoTextNode" presStyleLbl="node2" presStyleIdx="9" presStyleCnt="11" custScaleX="217168" custScaleY="149552" custLinFactX="-141037" custLinFactNeighborX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E12C87-F61E-4540-8CDB-A83E27B0B473}" type="pres">
      <dgm:prSet presAssocID="{871DEE55-94DF-4B13-8C6C-E1A72C45E7AE}" presName="level3hierChild" presStyleCnt="0"/>
      <dgm:spPr/>
    </dgm:pt>
    <dgm:pt modelId="{2BA78065-8360-40CD-8D03-0FB67D683A82}" type="pres">
      <dgm:prSet presAssocID="{1C53F33F-47E4-4D8D-93E5-87072FBA73B9}" presName="conn2-1" presStyleLbl="parChTrans1D2" presStyleIdx="10" presStyleCnt="11"/>
      <dgm:spPr/>
      <dgm:t>
        <a:bodyPr/>
        <a:lstStyle/>
        <a:p>
          <a:endParaRPr lang="en-US"/>
        </a:p>
      </dgm:t>
    </dgm:pt>
    <dgm:pt modelId="{C13D6C83-2C31-4A6D-84E1-A479701560AD}" type="pres">
      <dgm:prSet presAssocID="{1C53F33F-47E4-4D8D-93E5-87072FBA73B9}" presName="connTx" presStyleLbl="parChTrans1D2" presStyleIdx="10" presStyleCnt="11"/>
      <dgm:spPr/>
      <dgm:t>
        <a:bodyPr/>
        <a:lstStyle/>
        <a:p>
          <a:endParaRPr lang="en-US"/>
        </a:p>
      </dgm:t>
    </dgm:pt>
    <dgm:pt modelId="{93D43FEC-6DFA-431B-B7C8-8C1D1FDAEC87}" type="pres">
      <dgm:prSet presAssocID="{C9449762-28AA-468D-AF20-3B8581EA8458}" presName="root2" presStyleCnt="0"/>
      <dgm:spPr/>
    </dgm:pt>
    <dgm:pt modelId="{B32E85F5-5918-4980-9EB9-150655B209AF}" type="pres">
      <dgm:prSet presAssocID="{C9449762-28AA-468D-AF20-3B8581EA8458}" presName="LevelTwoTextNode" presStyleLbl="node2" presStyleIdx="10" presStyleCnt="11" custScaleX="282961" custScaleY="189761" custLinFactX="-141037" custLinFactNeighborX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EE6CB8-8D1B-4A7B-BF46-60203DD020F7}" type="pres">
      <dgm:prSet presAssocID="{C9449762-28AA-468D-AF20-3B8581EA8458}" presName="level3hierChild" presStyleCnt="0"/>
      <dgm:spPr/>
    </dgm:pt>
  </dgm:ptLst>
  <dgm:cxnLst>
    <dgm:cxn modelId="{CD3B40BA-D568-4667-91E0-EE54F980337B}" srcId="{805799AF-CC21-4F3D-A286-B0195A91ED51}" destId="{FF03E9E5-7B87-4798-BB32-4B642C7166B3}" srcOrd="2" destOrd="0" parTransId="{0058A5C2-4E09-4BC9-A560-C3994EFACE31}" sibTransId="{8DC3EFFB-4188-475B-AB4B-D090DE54ACA8}"/>
    <dgm:cxn modelId="{AD2A53E1-12AD-437D-ABEE-0B93F35613E6}" srcId="{B808099B-F3EF-4006-B9E5-EAEA3162D381}" destId="{0BB2ECF2-4FC8-4686-9843-F3649E92113E}" srcOrd="2" destOrd="0" parTransId="{373BBB5F-A399-4934-90EA-0943CE6CA68F}" sibTransId="{249AEE90-7714-4AA4-9579-25BA1DFCE5B9}"/>
    <dgm:cxn modelId="{C460D40C-C03C-4137-9BF2-8FA3AEB63BF1}" type="presOf" srcId="{6ECD6E1C-02CE-41E4-B5F7-37CAC9E7C516}" destId="{EDE21B80-A278-4DE5-9748-B0DD3B4671B1}" srcOrd="0" destOrd="0" presId="urn:microsoft.com/office/officeart/2005/8/layout/hierarchy2"/>
    <dgm:cxn modelId="{E1C70D1B-915D-4313-91AF-D5933A3775E5}" type="presOf" srcId="{0058A5C2-4E09-4BC9-A560-C3994EFACE31}" destId="{7FEC11AA-61BE-4A5A-A552-8A97367A02BC}" srcOrd="0" destOrd="0" presId="urn:microsoft.com/office/officeart/2005/8/layout/hierarchy2"/>
    <dgm:cxn modelId="{4F5C3F4D-D449-409C-AEC9-11C3E2490EF0}" type="presOf" srcId="{373BBB5F-A399-4934-90EA-0943CE6CA68F}" destId="{A0F5D2D5-9D57-4DE0-A838-C084C90ABC04}" srcOrd="1" destOrd="0" presId="urn:microsoft.com/office/officeart/2005/8/layout/hierarchy2"/>
    <dgm:cxn modelId="{08A7C524-EF9B-4BA3-AD37-36E46E5D9FB1}" srcId="{C63B1A76-A9B4-4F6D-AA99-AEA557D4C6BD}" destId="{6902C678-AB6F-4A64-9C8D-28C6E08490DE}" srcOrd="5" destOrd="0" parTransId="{25EAB256-29B3-46C4-905B-38479816EA56}" sibTransId="{D7447BBD-951D-4D77-AAEA-9CAA437F6CF7}"/>
    <dgm:cxn modelId="{26FE1C5B-4689-4146-9C79-71B7ADC00F60}" type="presOf" srcId="{8B560E8D-1D3E-41F7-899B-F7759E81AB42}" destId="{0509AD3D-2727-40C5-995D-BD15691E7C17}" srcOrd="0" destOrd="0" presId="urn:microsoft.com/office/officeart/2005/8/layout/hierarchy2"/>
    <dgm:cxn modelId="{05C0FA90-F5EA-4002-9402-4DE99B29A31F}" type="presOf" srcId="{CECA918F-F4B3-4D1B-8AE7-9FAA44980990}" destId="{97EF103D-B207-4E54-8544-333D736B73D6}" srcOrd="0" destOrd="0" presId="urn:microsoft.com/office/officeart/2005/8/layout/hierarchy2"/>
    <dgm:cxn modelId="{EC5194C2-CAD8-495A-8CCC-1BE562236D58}" type="presOf" srcId="{582CF034-4EBF-4CF8-90B6-283FDB625249}" destId="{0EBBEBCA-C304-4105-BB78-D95E8DB83079}" srcOrd="0" destOrd="0" presId="urn:microsoft.com/office/officeart/2005/8/layout/hierarchy2"/>
    <dgm:cxn modelId="{0921EDAB-468C-4F06-97E4-B278DE81FA70}" srcId="{1E32C6F5-240F-421A-8F85-38547FA09715}" destId="{871DEE55-94DF-4B13-8C6C-E1A72C45E7AE}" srcOrd="9" destOrd="0" parTransId="{AC522406-C9CF-47F1-A6F8-DBECEA54D45D}" sibTransId="{6F802455-74A3-4DF9-BB39-E86962B94233}"/>
    <dgm:cxn modelId="{DBE2B776-356B-40FD-8CF0-7097A6BAFFDF}" srcId="{4789CF98-AAE2-4746-96CE-7F587EB06F3E}" destId="{62FA4C72-87CC-4DE8-ACE4-F004A42F8336}" srcOrd="3" destOrd="0" parTransId="{B45ADBA8-5E1D-4E94-B863-292053CBBBCA}" sibTransId="{ACF80D34-8378-494E-8488-7BAF53B31744}"/>
    <dgm:cxn modelId="{A792E6EC-EC94-4305-B901-FB5FA204B734}" type="presOf" srcId="{DD64C24B-6CA6-453D-9526-6720217DCA9C}" destId="{67F93F44-DFB5-4E3E-BC4F-53747E64F544}" srcOrd="0" destOrd="0" presId="urn:microsoft.com/office/officeart/2005/8/layout/hierarchy2"/>
    <dgm:cxn modelId="{117B4D58-1C26-4D18-B7F7-4277B4FA1ED5}" type="presOf" srcId="{84AB0328-181B-4887-9774-27F4E5329636}" destId="{6FF3E653-3DB9-4762-A5A6-8233CDE14DC1}" srcOrd="0" destOrd="0" presId="urn:microsoft.com/office/officeart/2005/8/layout/hierarchy2"/>
    <dgm:cxn modelId="{B0B69B3A-A363-43CA-9E28-0840F26D85B4}" srcId="{C63B1A76-A9B4-4F6D-AA99-AEA557D4C6BD}" destId="{79EA1F2D-3A09-4FC0-AE34-5AF89E25CCCC}" srcOrd="3" destOrd="0" parTransId="{DD64C24B-6CA6-453D-9526-6720217DCA9C}" sibTransId="{558D4C7F-B1AE-4B38-AF68-181DDEE8CDE8}"/>
    <dgm:cxn modelId="{18E925BF-8E7C-4C00-9CF2-9ED4C97202E1}" type="presOf" srcId="{3B893FEE-7065-4EDE-949E-7A58AF61A8CB}" destId="{AEB29F0F-62BF-4494-ACA4-FC817D5ABBED}" srcOrd="0" destOrd="0" presId="urn:microsoft.com/office/officeart/2005/8/layout/hierarchy2"/>
    <dgm:cxn modelId="{D1E577E5-4E1C-41D6-A905-B2FA0B04CDD2}" type="presOf" srcId="{ECFB8023-1DFE-4688-8CCF-D3D7F36580FA}" destId="{44B6C81A-F0A9-4FFF-8DC9-3896C9DCA6BC}" srcOrd="1" destOrd="0" presId="urn:microsoft.com/office/officeart/2005/8/layout/hierarchy2"/>
    <dgm:cxn modelId="{3F4279F9-1D8E-4FA4-AC3D-A9CF257CC828}" type="presOf" srcId="{17A4ACE9-F026-4306-A92C-0902D6DCB0D7}" destId="{9794832A-7793-415C-8C14-6BDAFC8FEB29}" srcOrd="1" destOrd="0" presId="urn:microsoft.com/office/officeart/2005/8/layout/hierarchy2"/>
    <dgm:cxn modelId="{BDFF0336-5AB6-4EE3-9829-613DF4B13D15}" type="presOf" srcId="{4839B8AF-E9A2-49A1-B50B-0FF403A7FC40}" destId="{A7F9E384-CDB4-402D-ADBC-9EF5B0CDA55A}" srcOrd="0" destOrd="0" presId="urn:microsoft.com/office/officeart/2005/8/layout/hierarchy2"/>
    <dgm:cxn modelId="{0D58096F-1471-4549-961D-775FEF66E5A2}" type="presOf" srcId="{61A2C934-9606-4B2D-A85E-BE8A0D86E72D}" destId="{01511CA6-3240-45AA-8EF3-45B209F31E5A}" srcOrd="0" destOrd="0" presId="urn:microsoft.com/office/officeart/2005/8/layout/hierarchy2"/>
    <dgm:cxn modelId="{C068E8BB-70D9-4819-BBB8-1666AFD6165C}" srcId="{1E32C6F5-240F-421A-8F85-38547FA09715}" destId="{673D0694-D293-4F1E-A674-BCF53FC5C542}" srcOrd="7" destOrd="0" parTransId="{B716EA67-1263-4A89-98BF-A488E0D03968}" sibTransId="{4A3B0E5C-EF13-4367-9933-9E0C1B9A0AE9}"/>
    <dgm:cxn modelId="{838A5F35-8485-4E51-AD01-642BF787E787}" type="presOf" srcId="{E579C572-F820-4744-BBF9-D29FE683B3EE}" destId="{4BAB71F1-B5F9-468A-A6CC-81C235AFAC19}" srcOrd="0" destOrd="0" presId="urn:microsoft.com/office/officeart/2005/8/layout/hierarchy2"/>
    <dgm:cxn modelId="{C9E1624F-EDE0-423F-8854-1F0208170321}" srcId="{C63B1A76-A9B4-4F6D-AA99-AEA557D4C6BD}" destId="{4385B230-5070-4534-84F5-3CE21A832053}" srcOrd="1" destOrd="0" parTransId="{0D6DAE8B-DBD0-4E97-B778-0BBF1356875A}" sibTransId="{197245B7-0F04-45BC-83FF-6179883C2319}"/>
    <dgm:cxn modelId="{61189A21-4E12-4B5D-9F8B-5E3BA6165D84}" type="presOf" srcId="{EBD9934C-9449-4BAA-8373-0CCBEBAADC96}" destId="{58A615C2-E922-4159-9B0E-F654D938FBC5}" srcOrd="0" destOrd="0" presId="urn:microsoft.com/office/officeart/2005/8/layout/hierarchy2"/>
    <dgm:cxn modelId="{F4CEDB15-FC79-4F1C-BC19-2E2F64D3B863}" type="presOf" srcId="{68CC9ED7-49A6-4921-A6E1-A9FA596D9265}" destId="{4A178BE5-014F-468B-9D20-D8894E1DAF4F}" srcOrd="0" destOrd="0" presId="urn:microsoft.com/office/officeart/2005/8/layout/hierarchy2"/>
    <dgm:cxn modelId="{E8F4EA80-7CB6-4899-ABB6-F4533BD6547E}" srcId="{4789CF98-AAE2-4746-96CE-7F587EB06F3E}" destId="{FF49FFFC-B828-4E39-9493-4ED62E3EC5D0}" srcOrd="1" destOrd="0" parTransId="{B6FEB955-FFE7-45F6-B21B-235720266307}" sibTransId="{C5C9C510-D99B-40D2-BBCC-C5E78D77E402}"/>
    <dgm:cxn modelId="{22CA965E-6409-4CA1-B783-D6A0E015611A}" type="presOf" srcId="{F19C1059-482F-4F5E-8ADD-9402194EFFF8}" destId="{081FC59E-CABA-45B7-981A-4DBEFBC4C166}" srcOrd="0" destOrd="0" presId="urn:microsoft.com/office/officeart/2005/8/layout/hierarchy2"/>
    <dgm:cxn modelId="{FA9FB826-4CCD-4576-A16B-2E115A53DBFB}" type="presOf" srcId="{B45ADBA8-5E1D-4E94-B863-292053CBBBCA}" destId="{6F40ECBD-8302-4A49-B829-1228A4AFFDD2}" srcOrd="0" destOrd="0" presId="urn:microsoft.com/office/officeart/2005/8/layout/hierarchy2"/>
    <dgm:cxn modelId="{B25CB56D-872B-42ED-B4F7-64D7E557459B}" type="presOf" srcId="{B716EA67-1263-4A89-98BF-A488E0D03968}" destId="{54D4DE3D-5362-4C95-9347-35D8395C1533}" srcOrd="0" destOrd="0" presId="urn:microsoft.com/office/officeart/2005/8/layout/hierarchy2"/>
    <dgm:cxn modelId="{630E1EB5-7977-4FE0-8D99-B66D0C348ED2}" type="presOf" srcId="{60D59035-F260-4E89-A34A-9E3D0FB9C9A7}" destId="{2990154D-096B-489C-9E34-F7D6109281D7}" srcOrd="0" destOrd="0" presId="urn:microsoft.com/office/officeart/2005/8/layout/hierarchy2"/>
    <dgm:cxn modelId="{7D630591-5D84-4954-9389-96EB0BF1E6E1}" type="presOf" srcId="{74D149E7-42D5-4459-89DC-D916106FEBAF}" destId="{43FDC8A2-E086-4304-82EF-DB14855D1162}" srcOrd="0" destOrd="0" presId="urn:microsoft.com/office/officeart/2005/8/layout/hierarchy2"/>
    <dgm:cxn modelId="{DABA60BC-DA91-4B09-A22A-9EBE7266F298}" type="presOf" srcId="{4839B8AF-E9A2-49A1-B50B-0FF403A7FC40}" destId="{98F8D9D8-D5F3-4A7E-BEAA-25C6B87BEBA9}" srcOrd="1" destOrd="0" presId="urn:microsoft.com/office/officeart/2005/8/layout/hierarchy2"/>
    <dgm:cxn modelId="{82F60B9A-645B-4211-B4EA-86572AF1DF10}" type="presOf" srcId="{FF03E9E5-7B87-4798-BB32-4B642C7166B3}" destId="{1A3DEC89-C05A-4BA7-8ADD-76EB158588CD}" srcOrd="0" destOrd="0" presId="urn:microsoft.com/office/officeart/2005/8/layout/hierarchy2"/>
    <dgm:cxn modelId="{D1158BCF-709A-4EE2-BE85-1567A56057DD}" type="presOf" srcId="{974E154D-52AF-4C07-B26A-B7CD4411ACD0}" destId="{BEC1DED9-1C9A-49A8-8204-38D340C15751}" srcOrd="0" destOrd="0" presId="urn:microsoft.com/office/officeart/2005/8/layout/hierarchy2"/>
    <dgm:cxn modelId="{F3B5801F-BB83-48AB-920D-8C01BC1A5A17}" srcId="{AD71EA8B-1C62-4163-A804-7402F9BCA0CE}" destId="{59BFA3F8-AEE8-47F5-AADD-BEA31F1CA15C}" srcOrd="5" destOrd="0" parTransId="{B64728DE-6C8B-4959-821F-511701460145}" sibTransId="{CA8FF059-B7A5-4BFC-AE2A-B377E267AA83}"/>
    <dgm:cxn modelId="{9F52680D-B047-4E91-9775-837881E55A9E}" srcId="{C63B1A76-A9B4-4F6D-AA99-AEA557D4C6BD}" destId="{6285D32D-B69C-4E25-BF85-7C5CE475BBFE}" srcOrd="4" destOrd="0" parTransId="{8C707E98-6AF9-4496-A2FC-A3FD9A116F88}" sibTransId="{79F67EB0-1368-44D0-A9E1-3B8BF7D6B968}"/>
    <dgm:cxn modelId="{F0EA0ADD-F249-4918-8158-52B4A46AADA5}" type="presOf" srcId="{4789CF98-AAE2-4746-96CE-7F587EB06F3E}" destId="{7C59F891-A301-421A-9673-A43E68AFD43B}" srcOrd="0" destOrd="0" presId="urn:microsoft.com/office/officeart/2005/8/layout/hierarchy2"/>
    <dgm:cxn modelId="{FB0D73B6-01A6-4E45-91E4-602E67C86576}" srcId="{5A9127F1-44AC-44D5-AFF1-DB35DBC39E7B}" destId="{AB5EFEB1-0B63-4409-834A-D04785481649}" srcOrd="1" destOrd="0" parTransId="{BB8E9883-CD1A-4CE1-96C6-CF68A2A231FA}" sibTransId="{2418B348-2C9D-4413-9266-B1DD76D0997E}"/>
    <dgm:cxn modelId="{2F5EC951-C397-4A81-BD2B-318BF1398F48}" type="presOf" srcId="{91DD29BC-3458-41CC-9866-323F74CC9DB0}" destId="{AA10310E-C909-4EE1-BC0E-5BCCF7C8C714}" srcOrd="1" destOrd="0" presId="urn:microsoft.com/office/officeart/2005/8/layout/hierarchy2"/>
    <dgm:cxn modelId="{F467E7F7-AD0B-422B-A308-5960F84C73B3}" type="presOf" srcId="{9FBCE48D-14FB-42B7-AB7B-54787F0A8A11}" destId="{82396A25-BA12-44B7-BB2F-6FDCA31C174C}" srcOrd="1" destOrd="0" presId="urn:microsoft.com/office/officeart/2005/8/layout/hierarchy2"/>
    <dgm:cxn modelId="{23B9A4A6-641D-4A83-8CA0-9837DD334A30}" type="presOf" srcId="{E9FBAB3E-CF3C-44E9-A71D-0EDE0A60E916}" destId="{61C6A1EA-D96A-4778-B6C5-DB82E3DC5B11}" srcOrd="0" destOrd="0" presId="urn:microsoft.com/office/officeart/2005/8/layout/hierarchy2"/>
    <dgm:cxn modelId="{0530AA22-AAD1-4372-AC7F-CB028BC4CE85}" type="presOf" srcId="{C87FB002-08EA-456F-8514-1E94FC0B27D9}" destId="{0D0D81E4-A6F3-483C-A7F2-0375BBAFC728}" srcOrd="1" destOrd="0" presId="urn:microsoft.com/office/officeart/2005/8/layout/hierarchy2"/>
    <dgm:cxn modelId="{58684409-1661-4330-92F7-B130EC672BEA}" type="presOf" srcId="{131310E2-557E-4934-BF0B-B809EDC0435F}" destId="{81393EB0-9AA1-4D28-811E-8EDB34000F5F}" srcOrd="1" destOrd="0" presId="urn:microsoft.com/office/officeart/2005/8/layout/hierarchy2"/>
    <dgm:cxn modelId="{7E47E0E5-3BB1-40A6-B7B0-FA60D8DE6C6C}" srcId="{AD71EA8B-1C62-4163-A804-7402F9BCA0CE}" destId="{FDF54D8A-CF44-4F73-B8FA-3A2FCEFD8DCF}" srcOrd="7" destOrd="0" parTransId="{7B7C6715-BEFC-4FFC-BFC9-B390B19520F6}" sibTransId="{2F02196E-5536-4E67-AB72-0414DF558E9E}"/>
    <dgm:cxn modelId="{C0CB24A4-D45B-46E1-9044-AE1826D4B599}" type="presOf" srcId="{CB4E7AE5-31B4-4D34-8429-A18B8A4BC606}" destId="{E399D1EC-C5FE-4086-909C-D5E3239BD4D2}" srcOrd="0" destOrd="0" presId="urn:microsoft.com/office/officeart/2005/8/layout/hierarchy2"/>
    <dgm:cxn modelId="{83B50E2E-15B3-40AD-B4B3-51925001BCDD}" type="presOf" srcId="{7B7C6715-BEFC-4FFC-BFC9-B390B19520F6}" destId="{BA80C60C-3595-468D-B2BC-10C55E1F7D31}" srcOrd="1" destOrd="0" presId="urn:microsoft.com/office/officeart/2005/8/layout/hierarchy2"/>
    <dgm:cxn modelId="{B0FE4E73-2F68-42D5-B29C-3FF604E8BF63}" type="presOf" srcId="{4E051C90-0F1C-4865-BB08-600EC57076BD}" destId="{7C330E43-0B50-4E27-87D2-A829AF51CB5B}" srcOrd="0" destOrd="0" presId="urn:microsoft.com/office/officeart/2005/8/layout/hierarchy2"/>
    <dgm:cxn modelId="{B75425BD-0DE0-432D-BA1E-36648FC4B609}" srcId="{414B7A2E-EBC3-4A4F-923C-C53C0758AD34}" destId="{1E32C6F5-240F-421A-8F85-38547FA09715}" srcOrd="0" destOrd="0" parTransId="{5E4A3C2F-BACF-43D4-9D10-E39B6D2A1FD7}" sibTransId="{CDCC0A04-B027-48AF-99FD-09C9707263F3}"/>
    <dgm:cxn modelId="{D13FBEAB-266F-4B61-BFCE-E6D4F3B9F333}" type="presOf" srcId="{F79C7AAB-CBD3-4F9D-BE0E-0BFF92577D1B}" destId="{404725A2-1DB8-42FD-9FF9-4CCAC0680E06}" srcOrd="1" destOrd="0" presId="urn:microsoft.com/office/officeart/2005/8/layout/hierarchy2"/>
    <dgm:cxn modelId="{2CE649F1-ED59-45BB-9A28-97CA4E084221}" type="presOf" srcId="{AC522406-C9CF-47F1-A6F8-DBECEA54D45D}" destId="{CE9A03F6-FD89-49FE-BD31-C67A13269114}" srcOrd="1" destOrd="0" presId="urn:microsoft.com/office/officeart/2005/8/layout/hierarchy2"/>
    <dgm:cxn modelId="{DC5BEED9-6A8A-4067-A8B4-908F373E8D7C}" type="presOf" srcId="{A8C58E34-6313-4B9F-B626-51ED7C4C4D46}" destId="{D3BEA041-4162-4D33-8798-94C6AF216BAF}" srcOrd="1" destOrd="0" presId="urn:microsoft.com/office/officeart/2005/8/layout/hierarchy2"/>
    <dgm:cxn modelId="{82FA26A9-142B-4985-A867-FCF2C1B2BE77}" srcId="{5A9127F1-44AC-44D5-AFF1-DB35DBC39E7B}" destId="{1D85EBA2-EEDD-4436-A77C-02DD85048391}" srcOrd="0" destOrd="0" parTransId="{56764649-87B9-4F08-8419-0EF3F9E48EAD}" sibTransId="{DEA930C0-8F47-438F-953A-41E86FEB778F}"/>
    <dgm:cxn modelId="{44EC1E24-FCB7-4840-80FA-D7471E365DA9}" type="presOf" srcId="{25EAB256-29B3-46C4-905B-38479816EA56}" destId="{5E26467F-CE7D-45F5-8712-F867FB063C60}" srcOrd="0" destOrd="0" presId="urn:microsoft.com/office/officeart/2005/8/layout/hierarchy2"/>
    <dgm:cxn modelId="{5E55750B-3C9C-4414-B9A6-2D8CB4B6BD50}" type="presOf" srcId="{E23F0BF0-637D-4CA9-9702-ED294102289C}" destId="{937D89C4-A708-49EA-B944-45D291EF322F}" srcOrd="1" destOrd="0" presId="urn:microsoft.com/office/officeart/2005/8/layout/hierarchy2"/>
    <dgm:cxn modelId="{75B224F9-9F55-4BBB-B987-F4621A1FAA87}" type="presOf" srcId="{AF0A2881-56EE-4762-BCAF-2A1B4FBBF218}" destId="{C145C2FD-D441-425E-99F3-C6DA5F4F4D1D}" srcOrd="0" destOrd="0" presId="urn:microsoft.com/office/officeart/2005/8/layout/hierarchy2"/>
    <dgm:cxn modelId="{4F7FD5C7-0858-453C-A398-646E36E79AD3}" srcId="{1E32C6F5-240F-421A-8F85-38547FA09715}" destId="{805799AF-CC21-4F3D-A286-B0195A91ED51}" srcOrd="5" destOrd="0" parTransId="{73CCB361-296A-46F4-A9A3-9873594400C4}" sibTransId="{DC57B82D-A276-4880-ADC8-728DA003B178}"/>
    <dgm:cxn modelId="{E72A172E-8ECA-458A-8762-56351EF4F48B}" type="presOf" srcId="{F0EE4B98-585D-492A-8A9F-0108E23076EA}" destId="{4A325D53-A1A8-441F-BFE9-0984C26DEF53}" srcOrd="0" destOrd="0" presId="urn:microsoft.com/office/officeart/2005/8/layout/hierarchy2"/>
    <dgm:cxn modelId="{FB6CFDD9-D14E-4511-816E-B2B7DE29BC47}" type="presOf" srcId="{FF49FFFC-B828-4E39-9493-4ED62E3EC5D0}" destId="{3E0E88AD-D4CD-46A6-A99E-DD6B38D46173}" srcOrd="0" destOrd="0" presId="urn:microsoft.com/office/officeart/2005/8/layout/hierarchy2"/>
    <dgm:cxn modelId="{2527BA3C-38FC-4898-AE77-27289424AFC1}" type="presOf" srcId="{6ECD6E1C-02CE-41E4-B5F7-37CAC9E7C516}" destId="{8BB8AD43-237C-45C6-AD48-1412DA701C3B}" srcOrd="1" destOrd="0" presId="urn:microsoft.com/office/officeart/2005/8/layout/hierarchy2"/>
    <dgm:cxn modelId="{2D900D17-3744-4699-A991-903F2E310BFC}" type="presOf" srcId="{AF0A2881-56EE-4762-BCAF-2A1B4FBBF218}" destId="{87E2CD7F-9B49-407F-AA49-5BE8E032AF40}" srcOrd="1" destOrd="0" presId="urn:microsoft.com/office/officeart/2005/8/layout/hierarchy2"/>
    <dgm:cxn modelId="{7480C98C-0315-407B-986C-CCA3F2477825}" type="presOf" srcId="{91DD29BC-3458-41CC-9866-323F74CC9DB0}" destId="{5706A59E-9341-44D3-A88F-C84D0901A6A6}" srcOrd="0" destOrd="0" presId="urn:microsoft.com/office/officeart/2005/8/layout/hierarchy2"/>
    <dgm:cxn modelId="{0202633C-A5F4-4D76-80CE-449DBD11489E}" type="presOf" srcId="{4385B230-5070-4534-84F5-3CE21A832053}" destId="{4FA8A8F3-B0D2-498C-AC5D-F63AACAFCC51}" srcOrd="0" destOrd="0" presId="urn:microsoft.com/office/officeart/2005/8/layout/hierarchy2"/>
    <dgm:cxn modelId="{6C68227E-E088-4991-907A-42DC12C7C2E4}" type="presOf" srcId="{AD71EA8B-1C62-4163-A804-7402F9BCA0CE}" destId="{288016BE-F101-4375-AAD7-896D5135093F}" srcOrd="0" destOrd="0" presId="urn:microsoft.com/office/officeart/2005/8/layout/hierarchy2"/>
    <dgm:cxn modelId="{8C4BC26F-8069-4CFF-A4A5-D76C571FBD81}" srcId="{1E32C6F5-240F-421A-8F85-38547FA09715}" destId="{A483370D-CB52-44DA-AEE2-0D6F8118A98B}" srcOrd="6" destOrd="0" parTransId="{E579C572-F820-4744-BBF9-D29FE683B3EE}" sibTransId="{08E7923D-4200-4EAF-8CE1-BE1E68A74273}"/>
    <dgm:cxn modelId="{40E7D2CC-E7EA-484A-B3FE-727E3B761985}" type="presOf" srcId="{8C707E98-6AF9-4496-A2FC-A3FD9A116F88}" destId="{5EF137C1-A4AD-4D2B-B304-0008A814AE10}" srcOrd="0" destOrd="0" presId="urn:microsoft.com/office/officeart/2005/8/layout/hierarchy2"/>
    <dgm:cxn modelId="{EEDF7B5D-619B-4280-9CDB-47AD8627B981}" type="presOf" srcId="{DB8E8AB7-DEAF-4C35-AA7F-DF89F07678D2}" destId="{BF79BD70-B8BD-4A90-B28D-A023C446D4FA}" srcOrd="0" destOrd="0" presId="urn:microsoft.com/office/officeart/2005/8/layout/hierarchy2"/>
    <dgm:cxn modelId="{924C4B69-6217-45A9-9A59-FDAFC8FA56C7}" type="presOf" srcId="{74D149E7-42D5-4459-89DC-D916106FEBAF}" destId="{3935F728-D3E6-4F5F-AE6B-03EE4EF42768}" srcOrd="1" destOrd="0" presId="urn:microsoft.com/office/officeart/2005/8/layout/hierarchy2"/>
    <dgm:cxn modelId="{3F94DA1F-F773-4526-A203-50471A0B1F67}" type="presOf" srcId="{A483370D-CB52-44DA-AEE2-0D6F8118A98B}" destId="{761FD069-CE3A-43DE-A7B5-AD073570A94A}" srcOrd="0" destOrd="0" presId="urn:microsoft.com/office/officeart/2005/8/layout/hierarchy2"/>
    <dgm:cxn modelId="{6166A8E2-DC9D-42F5-8F19-93E586FD2032}" type="presOf" srcId="{FDF54D8A-CF44-4F73-B8FA-3A2FCEFD8DCF}" destId="{AF30C094-5CF8-4A9A-AC75-7AD316FDB36F}" srcOrd="0" destOrd="0" presId="urn:microsoft.com/office/officeart/2005/8/layout/hierarchy2"/>
    <dgm:cxn modelId="{38217B7F-6F57-431E-AFA1-DE322E42E983}" srcId="{D5663534-7C41-4492-BB06-D985FFFEAAA3}" destId="{4789CF98-AAE2-4746-96CE-7F587EB06F3E}" srcOrd="0" destOrd="0" parTransId="{4E051C90-0F1C-4865-BB08-600EC57076BD}" sibTransId="{FBD37E4A-4664-4B69-B407-A815534DB3AD}"/>
    <dgm:cxn modelId="{2BF9B0B6-0B53-421B-B549-EA59A3ABF1F6}" type="presOf" srcId="{F0EE4B98-585D-492A-8A9F-0108E23076EA}" destId="{7E481B6F-B8C5-47EC-BF11-4A3BFB2117D9}" srcOrd="1" destOrd="0" presId="urn:microsoft.com/office/officeart/2005/8/layout/hierarchy2"/>
    <dgm:cxn modelId="{615A6540-DD9A-4C56-908C-E224CEFA4600}" srcId="{805799AF-CC21-4F3D-A286-B0195A91ED51}" destId="{59409561-81F8-43BA-8E9F-AF43F57697C2}" srcOrd="0" destOrd="0" parTransId="{D42A85A9-F0C3-4D47-A2D0-0BE5A66C5A0E}" sibTransId="{7F132B78-502B-4525-904F-3F8BE8BC362F}"/>
    <dgm:cxn modelId="{2135872A-A170-4FB2-9E31-24483F73C509}" type="presOf" srcId="{C5448708-D233-4B78-A150-AB14CFA746B5}" destId="{906975B9-66D8-4993-ACE9-CAE664C5B886}" srcOrd="0" destOrd="0" presId="urn:microsoft.com/office/officeart/2005/8/layout/hierarchy2"/>
    <dgm:cxn modelId="{AE946B60-B63B-4205-9D28-6173952C0C88}" type="presOf" srcId="{84AB0328-181B-4887-9774-27F4E5329636}" destId="{FEF3D29D-E6F6-49E5-AEA3-F4220BB896E6}" srcOrd="1" destOrd="0" presId="urn:microsoft.com/office/officeart/2005/8/layout/hierarchy2"/>
    <dgm:cxn modelId="{AB203EAF-1CFF-4F89-A70B-2E3A9C554421}" type="presOf" srcId="{DD64C24B-6CA6-453D-9526-6720217DCA9C}" destId="{1E26FB71-2EBE-485C-B9F9-A98F27D28496}" srcOrd="1" destOrd="0" presId="urn:microsoft.com/office/officeart/2005/8/layout/hierarchy2"/>
    <dgm:cxn modelId="{6F25069F-106E-4B10-94D0-B9621BDE7AB1}" type="presOf" srcId="{9D17939B-DDD8-49F0-94B7-6DA86F08881F}" destId="{9545D9ED-E7EB-4F76-A70B-CFA93FECA322}" srcOrd="1" destOrd="0" presId="urn:microsoft.com/office/officeart/2005/8/layout/hierarchy2"/>
    <dgm:cxn modelId="{F1AEBD5D-5A17-4969-9ADB-89B9422C1551}" srcId="{B808099B-F3EF-4006-B9E5-EAEA3162D381}" destId="{79C85C97-EECC-488C-8989-FE6AEF851C67}" srcOrd="0" destOrd="0" parTransId="{F0EE4B98-585D-492A-8A9F-0108E23076EA}" sibTransId="{8B5F6D31-3524-4BFF-8331-CA9F6AC0982C}"/>
    <dgm:cxn modelId="{7AEF1068-5128-47C1-8FB8-26CFECE4F33C}" type="presOf" srcId="{D16859CF-282D-41FC-8EED-BDBB0535390F}" destId="{B35BB289-890A-4230-B36D-09DF5CD39878}" srcOrd="1" destOrd="0" presId="urn:microsoft.com/office/officeart/2005/8/layout/hierarchy2"/>
    <dgm:cxn modelId="{DBD78477-E6AC-4848-9D91-AACCF41E7455}" srcId="{4789CF98-AAE2-4746-96CE-7F587EB06F3E}" destId="{974E154D-52AF-4C07-B26A-B7CD4411ACD0}" srcOrd="4" destOrd="0" parTransId="{4839B8AF-E9A2-49A1-B50B-0FF403A7FC40}" sibTransId="{7DAB4CAC-D464-480B-BF0D-664C93F2B8F3}"/>
    <dgm:cxn modelId="{FD2D61D4-9137-487D-87C9-801E09B6F737}" type="presOf" srcId="{25EAB256-29B3-46C4-905B-38479816EA56}" destId="{7E080F23-7C1E-4514-8E68-56EB89CBD086}" srcOrd="1" destOrd="0" presId="urn:microsoft.com/office/officeart/2005/8/layout/hierarchy2"/>
    <dgm:cxn modelId="{236E7ED7-0AE7-423F-AC54-32F0645D4B41}" type="presOf" srcId="{0225461D-9C4F-461D-9DBD-395F57DBCFF2}" destId="{31B3B098-AB57-4370-9A40-C55BAD5AA2B2}" srcOrd="0" destOrd="0" presId="urn:microsoft.com/office/officeart/2005/8/layout/hierarchy2"/>
    <dgm:cxn modelId="{64ECDA72-1B4A-40D3-9932-CB297FA287D9}" type="presOf" srcId="{3492ACEB-D58D-4D10-A989-208C0CBDB238}" destId="{927392B8-D923-4CFC-8CE2-EC198C889DCD}" srcOrd="1" destOrd="0" presId="urn:microsoft.com/office/officeart/2005/8/layout/hierarchy2"/>
    <dgm:cxn modelId="{DB891F23-5363-4BBC-A4B5-6D191B3D3CDE}" type="presOf" srcId="{DB8E8AB7-DEAF-4C35-AA7F-DF89F07678D2}" destId="{113413E6-F3EC-4E45-904B-CA0AA532BC78}" srcOrd="1" destOrd="0" presId="urn:microsoft.com/office/officeart/2005/8/layout/hierarchy2"/>
    <dgm:cxn modelId="{C02ACAA3-8F6F-4016-88EF-78B2D6C64109}" type="presOf" srcId="{B86C4BA3-2E66-47F9-906B-967539E870E5}" destId="{56671FEC-D347-4269-91D5-E92654C9DB25}" srcOrd="0" destOrd="0" presId="urn:microsoft.com/office/officeart/2005/8/layout/hierarchy2"/>
    <dgm:cxn modelId="{BE28915C-1B1E-402E-A423-8CF3337C8EE0}" type="presOf" srcId="{0D6DAE8B-DBD0-4E97-B778-0BBF1356875A}" destId="{DC61B192-FCEA-453C-AAC6-5C893AC36E28}" srcOrd="1" destOrd="0" presId="urn:microsoft.com/office/officeart/2005/8/layout/hierarchy2"/>
    <dgm:cxn modelId="{DE3AFD29-5F28-4437-9E23-60E5A18E3611}" type="presOf" srcId="{B64728DE-6C8B-4959-821F-511701460145}" destId="{075F6DF6-3F26-4733-B9CA-78B0B2668F89}" srcOrd="0" destOrd="0" presId="urn:microsoft.com/office/officeart/2005/8/layout/hierarchy2"/>
    <dgm:cxn modelId="{8D460B2A-AF41-446B-9680-4E7ED7C85CD2}" srcId="{AD71EA8B-1C62-4163-A804-7402F9BCA0CE}" destId="{CECA918F-F4B3-4D1B-8AE7-9FAA44980990}" srcOrd="4" destOrd="0" parTransId="{3492ACEB-D58D-4D10-A989-208C0CBDB238}" sibTransId="{FACFEC5E-987C-4052-A3D1-DFB76CDD4D77}"/>
    <dgm:cxn modelId="{97849DD1-C6D0-431E-8F3F-3BE0EF2E9F39}" type="presOf" srcId="{B6FEB955-FFE7-45F6-B21B-235720266307}" destId="{B8B9C2D8-8711-42E8-8D5C-B2359BDCBFC0}" srcOrd="1" destOrd="0" presId="urn:microsoft.com/office/officeart/2005/8/layout/hierarchy2"/>
    <dgm:cxn modelId="{1B36C308-F994-451E-90E7-3EB6BBCF5A7B}" type="presOf" srcId="{BB2DDAB2-5343-4138-9251-832E8AC58FC2}" destId="{54C5D450-AC80-4EDA-AEC7-760BFBB0B4A5}" srcOrd="0" destOrd="0" presId="urn:microsoft.com/office/officeart/2005/8/layout/hierarchy2"/>
    <dgm:cxn modelId="{DF7BAFF2-7D95-439F-AFE2-7A46B75D36AF}" type="presOf" srcId="{8006BC59-60D0-4D0A-8382-74D24EE2B4AA}" destId="{40FE624B-0B89-4661-A507-F2E5B12AE4FD}" srcOrd="0" destOrd="0" presId="urn:microsoft.com/office/officeart/2005/8/layout/hierarchy2"/>
    <dgm:cxn modelId="{7FBF63CF-35BA-4A25-9E9E-3F3272AF6073}" type="presOf" srcId="{9D17939B-DDD8-49F0-94B7-6DA86F08881F}" destId="{DB153663-63AA-461E-980F-6F57DC57A7F0}" srcOrd="0" destOrd="0" presId="urn:microsoft.com/office/officeart/2005/8/layout/hierarchy2"/>
    <dgm:cxn modelId="{E2835ED8-67A8-4D04-BE86-4D5794A9923E}" type="presOf" srcId="{8C20C1A9-84A7-4EBF-B81F-59114B1A371A}" destId="{01657F94-23AC-46D0-8D7E-07D906799E8D}" srcOrd="0" destOrd="0" presId="urn:microsoft.com/office/officeart/2005/8/layout/hierarchy2"/>
    <dgm:cxn modelId="{7898AC90-A847-4954-9C04-C86EDE67C7AC}" type="presOf" srcId="{B45ADBA8-5E1D-4E94-B863-292053CBBBCA}" destId="{D7AF682A-C56E-41D2-90EB-47C61C9CC4BB}" srcOrd="1" destOrd="0" presId="urn:microsoft.com/office/officeart/2005/8/layout/hierarchy2"/>
    <dgm:cxn modelId="{A0E6EF28-EE68-43A4-A4AD-04EE09AFEAF2}" srcId="{1D85EBA2-EEDD-4436-A77C-02DD85048391}" destId="{3B893FEE-7065-4EDE-949E-7A58AF61A8CB}" srcOrd="1" destOrd="0" parTransId="{6ECD6E1C-02CE-41E4-B5F7-37CAC9E7C516}" sibTransId="{B9F9D735-E1CE-4B9C-9586-57E1E45F32E5}"/>
    <dgm:cxn modelId="{05719E0E-159C-4F3D-973D-E1570065E3AD}" type="presOf" srcId="{60D59035-F260-4E89-A34A-9E3D0FB9C9A7}" destId="{E1E1BE1E-8C26-467B-8375-594A41B9B9A5}" srcOrd="1" destOrd="0" presId="urn:microsoft.com/office/officeart/2005/8/layout/hierarchy2"/>
    <dgm:cxn modelId="{582A7AB5-FFCD-489A-B951-73205790A8D6}" type="presOf" srcId="{A1D964BC-699A-42AC-B040-8A2BE40AF707}" destId="{89BACE9D-0164-4631-AB0A-E40D53220A43}" srcOrd="0" destOrd="0" presId="urn:microsoft.com/office/officeart/2005/8/layout/hierarchy2"/>
    <dgm:cxn modelId="{74A94767-5688-4B9D-A190-2E49B803345B}" type="presOf" srcId="{9B3B4075-C85F-4FE0-84CA-7AC85D8A6CC1}" destId="{D02D08AE-2C99-4F49-B9A0-D24D3413A0C6}" srcOrd="0" destOrd="0" presId="urn:microsoft.com/office/officeart/2005/8/layout/hierarchy2"/>
    <dgm:cxn modelId="{B0EC13F5-6F1C-4EF1-A3EF-6AD4DA298CAF}" srcId="{CDFF0840-69E6-48D7-80C2-07BF7B94F89A}" destId="{A3D6278B-38D6-45DF-911E-997E8C02F1F8}" srcOrd="0" destOrd="0" parTransId="{582CF034-4EBF-4CF8-90B6-283FDB625249}" sibTransId="{7080B766-D59C-48D5-9FD9-E2540811AE64}"/>
    <dgm:cxn modelId="{D09B7331-5050-4C30-BF3B-1C82623D56D0}" srcId="{1E32C6F5-240F-421A-8F85-38547FA09715}" destId="{9B3B4075-C85F-4FE0-84CA-7AC85D8A6CC1}" srcOrd="2" destOrd="0" parTransId="{17A4ACE9-F026-4306-A92C-0902D6DCB0D7}" sibTransId="{B177284E-2923-4167-8DFE-E61ACCE77037}"/>
    <dgm:cxn modelId="{62608D99-1FF0-4672-BBCC-E68320DA6F10}" type="presOf" srcId="{805799AF-CC21-4F3D-A286-B0195A91ED51}" destId="{22F5CC0F-4837-4F9A-8153-DE1BFCB621CF}" srcOrd="0" destOrd="0" presId="urn:microsoft.com/office/officeart/2005/8/layout/hierarchy2"/>
    <dgm:cxn modelId="{1391574D-A775-4AC7-B43A-410E9B49E65C}" srcId="{B808099B-F3EF-4006-B9E5-EAEA3162D381}" destId="{0E0950E6-795D-4C5D-935D-B101C45483E8}" srcOrd="1" destOrd="0" parTransId="{91DD29BC-3458-41CC-9866-323F74CC9DB0}" sibTransId="{1BB9501E-3700-47A1-8069-C93EB311BE3E}"/>
    <dgm:cxn modelId="{4F19267C-1C4E-4D89-974E-5C9665559B93}" srcId="{5A9127F1-44AC-44D5-AFF1-DB35DBC39E7B}" destId="{CDFF0840-69E6-48D7-80C2-07BF7B94F89A}" srcOrd="2" destOrd="0" parTransId="{9FBCE48D-14FB-42B7-AB7B-54787F0A8A11}" sibTransId="{7A0D9C23-9861-414B-A448-08076A439FC4}"/>
    <dgm:cxn modelId="{BC3AC047-C9F5-4360-B065-A0065FFA5064}" type="presOf" srcId="{8C707E98-6AF9-4496-A2FC-A3FD9A116F88}" destId="{344D1CB0-DEE2-4617-9325-91E85639C610}" srcOrd="1" destOrd="0" presId="urn:microsoft.com/office/officeart/2005/8/layout/hierarchy2"/>
    <dgm:cxn modelId="{C3D04765-D543-4E2A-9E8E-50EDBCBD4CEB}" type="presOf" srcId="{59BFA3F8-AEE8-47F5-AADD-BEA31F1CA15C}" destId="{3D4E5913-9AAD-4D0B-820B-3B00210F306B}" srcOrd="0" destOrd="0" presId="urn:microsoft.com/office/officeart/2005/8/layout/hierarchy2"/>
    <dgm:cxn modelId="{5F5F01B4-5C1F-4ACF-940D-3825027BF084}" type="presOf" srcId="{0225461D-9C4F-461D-9DBD-395F57DBCFF2}" destId="{A2330750-E1EF-47C7-B043-5217400C8731}" srcOrd="1" destOrd="0" presId="urn:microsoft.com/office/officeart/2005/8/layout/hierarchy2"/>
    <dgm:cxn modelId="{B6C5FC12-293D-44EA-A064-8D60F5782A74}" type="presOf" srcId="{F34C5C3F-03B3-4EC6-9ADC-8636A6FB85CA}" destId="{EA4F20BC-0003-4FDE-92CD-C4CAC3926858}" srcOrd="1" destOrd="0" presId="urn:microsoft.com/office/officeart/2005/8/layout/hierarchy2"/>
    <dgm:cxn modelId="{3FCBC452-DBFA-42C2-9EBD-83B254674785}" srcId="{AD71EA8B-1C62-4163-A804-7402F9BCA0CE}" destId="{68CC9ED7-49A6-4921-A6E1-A9FA596D9265}" srcOrd="6" destOrd="0" parTransId="{9AFF8EA3-527B-4D7A-B9D3-3D2D2FB92927}" sibTransId="{BD57A7A0-B8F0-40EA-81B0-88681DA35964}"/>
    <dgm:cxn modelId="{D9F4CAEB-04C7-44E7-B36A-6DC04F96C664}" type="presOf" srcId="{A8C58E34-6313-4B9F-B626-51ED7C4C4D46}" destId="{A9F69960-2E78-48D9-AA7F-DC8CB8F578A6}" srcOrd="0" destOrd="0" presId="urn:microsoft.com/office/officeart/2005/8/layout/hierarchy2"/>
    <dgm:cxn modelId="{7B7D13E1-8292-464D-9FF8-197D08C471B3}" type="presOf" srcId="{B808099B-F3EF-4006-B9E5-EAEA3162D381}" destId="{8927ADA0-AAA5-4DB2-A145-F96077923DD3}" srcOrd="0" destOrd="0" presId="urn:microsoft.com/office/officeart/2005/8/layout/hierarchy2"/>
    <dgm:cxn modelId="{75FEE93A-57BA-4104-9492-8403D05BA031}" type="presOf" srcId="{9E5616BA-B6E7-4D66-BB31-97FF85DC5402}" destId="{4F96981D-9970-4EFC-8B25-A25382BF26E5}" srcOrd="0" destOrd="0" presId="urn:microsoft.com/office/officeart/2005/8/layout/hierarchy2"/>
    <dgm:cxn modelId="{BB46CABC-03E4-41CA-A36F-3C7BE0CE3020}" type="presOf" srcId="{1C53F33F-47E4-4D8D-93E5-87072FBA73B9}" destId="{C13D6C83-2C31-4A6D-84E1-A479701560AD}" srcOrd="1" destOrd="0" presId="urn:microsoft.com/office/officeart/2005/8/layout/hierarchy2"/>
    <dgm:cxn modelId="{23BF345A-B194-4379-AAAA-6383AB703AFD}" type="presOf" srcId="{BB8E9883-CD1A-4CE1-96C6-CF68A2A231FA}" destId="{39F5BC8A-B029-4397-A335-1469B0588151}" srcOrd="1" destOrd="0" presId="urn:microsoft.com/office/officeart/2005/8/layout/hierarchy2"/>
    <dgm:cxn modelId="{999B943C-4E24-4FFD-B94C-012D75C38CA7}" type="presOf" srcId="{602A350E-EAA4-4AA7-B799-3FFD44FF9D64}" destId="{801D3E01-571B-4D5B-A6AD-C44AB1024D40}" srcOrd="0" destOrd="0" presId="urn:microsoft.com/office/officeart/2005/8/layout/hierarchy2"/>
    <dgm:cxn modelId="{50CB568E-A985-4395-954D-24A448A57E1F}" srcId="{1D85EBA2-EEDD-4436-A77C-02DD85048391}" destId="{4C99969A-7793-4277-83DF-26F2C7F0C973}" srcOrd="2" destOrd="0" parTransId="{DB8E8AB7-DEAF-4C35-AA7F-DF89F07678D2}" sibTransId="{CE6657C0-BC57-472B-B298-0587BFBA7F0A}"/>
    <dgm:cxn modelId="{EE149C0B-1A32-4E90-9241-4F25D7035441}" type="presOf" srcId="{C87FB002-08EA-456F-8514-1E94FC0B27D9}" destId="{378CC54A-C556-4A00-897F-018890952FED}" srcOrd="0" destOrd="0" presId="urn:microsoft.com/office/officeart/2005/8/layout/hierarchy2"/>
    <dgm:cxn modelId="{FC1E2CFE-E599-4240-B34F-B88091B3CD06}" type="presOf" srcId="{D5663534-7C41-4492-BB06-D985FFFEAAA3}" destId="{76176A14-D949-4E15-A911-70FF1BF76FEF}" srcOrd="0" destOrd="0" presId="urn:microsoft.com/office/officeart/2005/8/layout/hierarchy2"/>
    <dgm:cxn modelId="{6DBF82D5-7300-47B9-95CA-AA4DBE8E7B19}" type="presOf" srcId="{1E32C6F5-240F-421A-8F85-38547FA09715}" destId="{C2E18914-81C1-47D7-91B0-3DEB6928B728}" srcOrd="0" destOrd="0" presId="urn:microsoft.com/office/officeart/2005/8/layout/hierarchy2"/>
    <dgm:cxn modelId="{940B9D8D-980A-4D39-AF5C-F82E75AC9ECD}" type="presOf" srcId="{3492ACEB-D58D-4D10-A989-208C0CBDB238}" destId="{CF6A917C-0201-4DE6-9D9C-496DE0E59BE3}" srcOrd="0" destOrd="0" presId="urn:microsoft.com/office/officeart/2005/8/layout/hierarchy2"/>
    <dgm:cxn modelId="{A25BF66A-7A4B-4EC9-BD06-B210B6D9EB13}" type="presOf" srcId="{6285D32D-B69C-4E25-BF85-7C5CE475BBFE}" destId="{D716A440-3CA4-41C8-81E0-BE44D2F9C28E}" srcOrd="0" destOrd="0" presId="urn:microsoft.com/office/officeart/2005/8/layout/hierarchy2"/>
    <dgm:cxn modelId="{709D5C84-31FB-4BA7-93CA-171EE1CAA3B4}" type="presOf" srcId="{79EA1F2D-3A09-4FC0-AE34-5AF89E25CCCC}" destId="{527040C1-3C07-4061-BEE2-014C9026FC64}" srcOrd="0" destOrd="0" presId="urn:microsoft.com/office/officeart/2005/8/layout/hierarchy2"/>
    <dgm:cxn modelId="{2494E3F0-9C48-4FC7-B663-C696BB383B46}" srcId="{805799AF-CC21-4F3D-A286-B0195A91ED51}" destId="{A1D964BC-699A-42AC-B040-8A2BE40AF707}" srcOrd="1" destOrd="0" parTransId="{60D59035-F260-4E89-A34A-9E3D0FB9C9A7}" sibTransId="{48D71909-AC04-4950-AC8D-76B820ABEB18}"/>
    <dgm:cxn modelId="{2FAAA2D6-FCD8-4CFB-8E54-7D8AECADE783}" type="presOf" srcId="{B6FEB955-FFE7-45F6-B21B-235720266307}" destId="{F8C52860-5BCC-40CA-B09A-F4B04C22E334}" srcOrd="0" destOrd="0" presId="urn:microsoft.com/office/officeart/2005/8/layout/hierarchy2"/>
    <dgm:cxn modelId="{4BB88EFE-9F1E-4731-B8E2-234A2C973CDB}" srcId="{1E32C6F5-240F-421A-8F85-38547FA09715}" destId="{AD71EA8B-1C62-4163-A804-7402F9BCA0CE}" srcOrd="3" destOrd="0" parTransId="{F34C5C3F-03B3-4EC6-9ADC-8636A6FB85CA}" sibTransId="{D1935264-A993-419D-AF6F-CD6DDA2B6F8D}"/>
    <dgm:cxn modelId="{FA64CC67-0CD3-4358-A93D-C7A2BFA2CD25}" type="presOf" srcId="{131310E2-557E-4934-BF0B-B809EDC0435F}" destId="{139C0992-58F1-433A-9C6B-A02581BA72C5}" srcOrd="0" destOrd="0" presId="urn:microsoft.com/office/officeart/2005/8/layout/hierarchy2"/>
    <dgm:cxn modelId="{F4C3B577-DC89-43C5-BC4C-D674A1B23058}" type="presOf" srcId="{373BBB5F-A399-4934-90EA-0943CE6CA68F}" destId="{C01072D2-D5BB-4D33-8A51-D0D71FF5C8D5}" srcOrd="0" destOrd="0" presId="urn:microsoft.com/office/officeart/2005/8/layout/hierarchy2"/>
    <dgm:cxn modelId="{11ECDF4E-B0E4-4624-90AB-17F92269FF8A}" type="presOf" srcId="{A12041A1-B680-4CC9-B500-5B6C7DAB1FA0}" destId="{4E5882AA-B457-4AFC-ABD8-5CE4819DEF5E}" srcOrd="0" destOrd="0" presId="urn:microsoft.com/office/officeart/2005/8/layout/hierarchy2"/>
    <dgm:cxn modelId="{34313058-B489-4B72-A6FE-C4E13511E04A}" type="presOf" srcId="{7B7C6715-BEFC-4FFC-BFC9-B390B19520F6}" destId="{613120B7-20CE-4885-8FC5-7703B251222D}" srcOrd="0" destOrd="0" presId="urn:microsoft.com/office/officeart/2005/8/layout/hierarchy2"/>
    <dgm:cxn modelId="{705F6954-2E43-4A18-8B29-057FD67594A6}" type="presOf" srcId="{56764649-87B9-4F08-8419-0EF3F9E48EAD}" destId="{9801DE5E-2184-4131-B24A-A2BA98F3AFF2}" srcOrd="1" destOrd="0" presId="urn:microsoft.com/office/officeart/2005/8/layout/hierarchy2"/>
    <dgm:cxn modelId="{937F5660-6401-4FFB-93B5-15874561ED81}" type="presOf" srcId="{4A5BBC76-D58C-4CF8-A9EC-FA7364CC12A8}" destId="{81FE285D-C2D4-4C25-8D34-26F695104C64}" srcOrd="0" destOrd="0" presId="urn:microsoft.com/office/officeart/2005/8/layout/hierarchy2"/>
    <dgm:cxn modelId="{ABC6E3D7-AEEB-49D4-BF9E-C7409453E586}" type="presOf" srcId="{73CCB361-296A-46F4-A9A3-9873594400C4}" destId="{98865FDA-3F01-4574-9254-19186AB52400}" srcOrd="1" destOrd="0" presId="urn:microsoft.com/office/officeart/2005/8/layout/hierarchy2"/>
    <dgm:cxn modelId="{2C85393C-6353-46A3-936B-C53D4A8C7B81}" type="presOf" srcId="{D723E9FF-C744-4BF9-96EE-51A438D0B7BC}" destId="{0462682D-E6B8-4066-AE0A-83CD3E5EE46B}" srcOrd="0" destOrd="0" presId="urn:microsoft.com/office/officeart/2005/8/layout/hierarchy2"/>
    <dgm:cxn modelId="{EBCA88E1-4CF9-437D-ADB5-695E0A9E1A33}" type="presOf" srcId="{C5448708-D233-4B78-A150-AB14CFA746B5}" destId="{E0131A07-0194-4AB1-AF86-8E579D3E65A9}" srcOrd="1" destOrd="0" presId="urn:microsoft.com/office/officeart/2005/8/layout/hierarchy2"/>
    <dgm:cxn modelId="{DDCC86FF-CE83-43BA-B4F3-745D93A6059E}" type="presOf" srcId="{B64728DE-6C8B-4959-821F-511701460145}" destId="{D3803A38-BBD8-4482-B848-FABD8BFA44B1}" srcOrd="1" destOrd="0" presId="urn:microsoft.com/office/officeart/2005/8/layout/hierarchy2"/>
    <dgm:cxn modelId="{61755B8C-1317-4A7C-B6FA-685F0D0E33C0}" type="presOf" srcId="{F34C5C3F-03B3-4EC6-9ADC-8636A6FB85CA}" destId="{2941FBD2-B8F1-4E00-9811-B8206AA72E56}" srcOrd="0" destOrd="0" presId="urn:microsoft.com/office/officeart/2005/8/layout/hierarchy2"/>
    <dgm:cxn modelId="{8A64DAEA-5FDE-4992-B042-193506AF7AF0}" type="presOf" srcId="{66E04D99-AEDA-44D2-946B-B5A5C4940CEC}" destId="{4515DB73-2F7A-46CD-9DD3-AE99102FF245}" srcOrd="0" destOrd="0" presId="urn:microsoft.com/office/officeart/2005/8/layout/hierarchy2"/>
    <dgm:cxn modelId="{59C3417D-C32D-417E-9F0D-D16BA1DF2784}" type="presOf" srcId="{414B7A2E-EBC3-4A4F-923C-C53C0758AD34}" destId="{5FED004B-3A0D-45A3-886B-4F4EE11E6C56}" srcOrd="0" destOrd="0" presId="urn:microsoft.com/office/officeart/2005/8/layout/hierarchy2"/>
    <dgm:cxn modelId="{49C173CC-96AB-4FB0-8B3D-5FCE7BBDFFDA}" srcId="{C63B1A76-A9B4-4F6D-AA99-AEA557D4C6BD}" destId="{8117C3D4-62B2-42A2-8425-E9649295A91D}" srcOrd="0" destOrd="0" parTransId="{E23F0BF0-637D-4CA9-9702-ED294102289C}" sibTransId="{4F732D1D-C9C2-410B-AC36-1906CEEC74D4}"/>
    <dgm:cxn modelId="{497AC602-7961-44F3-95C5-EF2EA861FEE2}" type="presOf" srcId="{59409561-81F8-43BA-8E9F-AF43F57697C2}" destId="{631838D6-62AB-485C-9645-02613585EDA2}" srcOrd="0" destOrd="0" presId="urn:microsoft.com/office/officeart/2005/8/layout/hierarchy2"/>
    <dgm:cxn modelId="{B87BB125-844B-41EC-A28F-E8E03D7027F1}" type="presOf" srcId="{F79C7AAB-CBD3-4F9D-BE0E-0BFF92577D1B}" destId="{5E0BA1AF-C7BC-4505-B3DB-4E93543DA65A}" srcOrd="0" destOrd="0" presId="urn:microsoft.com/office/officeart/2005/8/layout/hierarchy2"/>
    <dgm:cxn modelId="{4DF3AF5D-633A-4175-A65E-CBE501A12BF2}" srcId="{B808099B-F3EF-4006-B9E5-EAEA3162D381}" destId="{A12041A1-B680-4CC9-B500-5B6C7DAB1FA0}" srcOrd="4" destOrd="0" parTransId="{C5448708-D233-4B78-A150-AB14CFA746B5}" sibTransId="{C8EDA5FE-F3B1-4583-834D-422CF3C3071A}"/>
    <dgm:cxn modelId="{00891B06-6B52-4A57-943A-9AF39FF7D336}" type="presOf" srcId="{3EB924F1-0149-4E82-899D-F8052FC8B107}" destId="{9C5E0F98-4B14-4FCA-89CB-E518322C2C2E}" srcOrd="0" destOrd="0" presId="urn:microsoft.com/office/officeart/2005/8/layout/hierarchy2"/>
    <dgm:cxn modelId="{EA2DF3DB-F174-49B7-BC4D-91565F9FE2BE}" type="presOf" srcId="{E579C572-F820-4744-BBF9-D29FE683B3EE}" destId="{E129E8EE-6B78-48D9-B5C0-580199D75DF7}" srcOrd="1" destOrd="0" presId="urn:microsoft.com/office/officeart/2005/8/layout/hierarchy2"/>
    <dgm:cxn modelId="{ED5A5E70-1048-46CD-AED9-0F8C577C6805}" type="presOf" srcId="{73CCB361-296A-46F4-A9A3-9873594400C4}" destId="{07DD56FF-E44A-49D2-AB66-0AB7FB394ED0}" srcOrd="0" destOrd="0" presId="urn:microsoft.com/office/officeart/2005/8/layout/hierarchy2"/>
    <dgm:cxn modelId="{9A80765B-2C85-4D1C-9C39-3E26405692D8}" type="presOf" srcId="{9AFF8EA3-527B-4D7A-B9D3-3D2D2FB92927}" destId="{4834C170-0BAA-4085-9F5B-FE99822F2E36}" srcOrd="1" destOrd="0" presId="urn:microsoft.com/office/officeart/2005/8/layout/hierarchy2"/>
    <dgm:cxn modelId="{C4DD9379-DB10-4BF9-ABE9-BEE60FC30181}" type="presOf" srcId="{7180C60E-096E-4404-A504-D276F1B52EC8}" destId="{DD01EF0B-7F0F-4AF5-A49E-4018A39D30FA}" srcOrd="0" destOrd="0" presId="urn:microsoft.com/office/officeart/2005/8/layout/hierarchy2"/>
    <dgm:cxn modelId="{7179EEB0-D51A-4779-B38A-8A045DEAB1F2}" srcId="{1E32C6F5-240F-421A-8F85-38547FA09715}" destId="{B808099B-F3EF-4006-B9E5-EAEA3162D381}" srcOrd="4" destOrd="0" parTransId="{84AB0328-181B-4887-9774-27F4E5329636}" sibTransId="{607711BB-EF1F-4BDD-8997-3DBDC2425CBA}"/>
    <dgm:cxn modelId="{8F2352EF-D900-4AC5-8DAB-3A4F950F3AA1}" type="presOf" srcId="{9AD23154-1C61-4528-B322-D13AFCB62429}" destId="{70BFD9AD-4C6C-468F-BF38-D3D505BC5497}" srcOrd="0" destOrd="0" presId="urn:microsoft.com/office/officeart/2005/8/layout/hierarchy2"/>
    <dgm:cxn modelId="{644AF908-7E83-4481-AA47-4728A462BACB}" type="presOf" srcId="{1C53F33F-47E4-4D8D-93E5-87072FBA73B9}" destId="{2BA78065-8360-40CD-8D03-0FB67D683A82}" srcOrd="0" destOrd="0" presId="urn:microsoft.com/office/officeart/2005/8/layout/hierarchy2"/>
    <dgm:cxn modelId="{A6AE6423-9049-4ABD-B81D-6A4F348F302A}" type="presOf" srcId="{3EB924F1-0149-4E82-899D-F8052FC8B107}" destId="{45716241-ED8E-4981-88B2-22E3D0E9A8AE}" srcOrd="1" destOrd="0" presId="urn:microsoft.com/office/officeart/2005/8/layout/hierarchy2"/>
    <dgm:cxn modelId="{7E061526-CF01-4B42-B800-6F62C30AF793}" type="presOf" srcId="{0E0950E6-795D-4C5D-935D-B101C45483E8}" destId="{87202D14-4E82-4859-9358-6A74464DF9EB}" srcOrd="0" destOrd="0" presId="urn:microsoft.com/office/officeart/2005/8/layout/hierarchy2"/>
    <dgm:cxn modelId="{7499B5F0-4CFD-4F38-8CA3-7B0B1B897477}" type="presOf" srcId="{582CF034-4EBF-4CF8-90B6-283FDB625249}" destId="{6EBADA24-23C1-4ED2-BBB6-7E77E91DAC03}" srcOrd="1" destOrd="0" presId="urn:microsoft.com/office/officeart/2005/8/layout/hierarchy2"/>
    <dgm:cxn modelId="{655065EE-54D9-4472-BA35-5D99BF9D7932}" type="presOf" srcId="{4A5BBC76-D58C-4CF8-A9EC-FA7364CC12A8}" destId="{223D94C1-8BFB-402D-8560-1BCB3E8F0DE0}" srcOrd="1" destOrd="0" presId="urn:microsoft.com/office/officeart/2005/8/layout/hierarchy2"/>
    <dgm:cxn modelId="{62A8FC28-A7CF-4BCA-93DC-E265DC3A5456}" type="presOf" srcId="{0058A5C2-4E09-4BC9-A560-C3994EFACE31}" destId="{D50673F2-5EEE-4AF9-8F0F-46E6CE43ED5D}" srcOrd="1" destOrd="0" presId="urn:microsoft.com/office/officeart/2005/8/layout/hierarchy2"/>
    <dgm:cxn modelId="{72E60FC5-1075-4DD2-937E-F2D5A13246F0}" type="presOf" srcId="{62FA4C72-87CC-4DE8-ACE4-F004A42F8336}" destId="{63EF6CBB-1A62-4ABA-BB5B-D00285395020}" srcOrd="0" destOrd="0" presId="urn:microsoft.com/office/officeart/2005/8/layout/hierarchy2"/>
    <dgm:cxn modelId="{103900DA-6088-4EFF-80FB-81E039827B93}" srcId="{CDFF0840-69E6-48D7-80C2-07BF7B94F89A}" destId="{B86C4BA3-2E66-47F9-906B-967539E870E5}" srcOrd="1" destOrd="0" parTransId="{AF0A2881-56EE-4762-BCAF-2A1B4FBBF218}" sibTransId="{6F71AB5B-A731-4C56-96A9-7BFE4F847B2B}"/>
    <dgm:cxn modelId="{89BEDE1A-B71C-43D1-8336-ED2D46ECEDBE}" srcId="{805799AF-CC21-4F3D-A286-B0195A91ED51}" destId="{E9FBAB3E-CF3C-44E9-A71D-0EDE0A60E916}" srcOrd="3" destOrd="0" parTransId="{EBD9934C-9449-4BAA-8373-0CCBEBAADC96}" sibTransId="{0D356610-CB3F-4AFB-95EE-E9B47D02A4CC}"/>
    <dgm:cxn modelId="{05220AD5-F1AF-4B0E-8DF6-8083CBA208E8}" srcId="{1E32C6F5-240F-421A-8F85-38547FA09715}" destId="{C9449762-28AA-468D-AF20-3B8581EA8458}" srcOrd="10" destOrd="0" parTransId="{1C53F33F-47E4-4D8D-93E5-87072FBA73B9}" sibTransId="{37E8FB39-9461-4D1F-BA64-A01E69F9C0DB}"/>
    <dgm:cxn modelId="{19862872-261F-40AC-A2FA-6F72D753E1FC}" srcId="{9B3B4075-C85F-4FE0-84CA-7AC85D8A6CC1}" destId="{66E04D99-AEDA-44D2-946B-B5A5C4940CEC}" srcOrd="0" destOrd="0" parTransId="{74D149E7-42D5-4459-89DC-D916106FEBAF}" sibTransId="{A9C66C42-8A04-4EC3-9B14-4D1730116C49}"/>
    <dgm:cxn modelId="{C431D368-BA27-4EDB-983D-AB8B5A9CAF44}" srcId="{4789CF98-AAE2-4746-96CE-7F587EB06F3E}" destId="{21B6BA52-627F-4A20-BCC0-4358DDE61AFA}" srcOrd="2" destOrd="0" parTransId="{8006BC59-60D0-4D0A-8382-74D24EE2B4AA}" sibTransId="{ECAC0620-37FC-4FFE-9C32-C3B3641F7E2D}"/>
    <dgm:cxn modelId="{97155702-8AC9-42D6-B50B-C856AD78ED32}" srcId="{AB5EFEB1-0B63-4409-834A-D04785481649}" destId="{DE96574E-8896-4EB4-BFD9-F8D260215054}" srcOrd="0" destOrd="0" parTransId="{0225461D-9C4F-461D-9DBD-395F57DBCFF2}" sibTransId="{026526C0-9B8F-4D31-9DC5-3D64A747A9C9}"/>
    <dgm:cxn modelId="{C3B91416-F2CA-4419-A342-9C03A5592CAA}" type="presOf" srcId="{0D6DAE8B-DBD0-4E97-B778-0BBF1356875A}" destId="{CEA70FFA-DDB1-406F-B33E-4F83D4EFFE68}" srcOrd="0" destOrd="0" presId="urn:microsoft.com/office/officeart/2005/8/layout/hierarchy2"/>
    <dgm:cxn modelId="{F9604D15-24C8-4AC3-A034-5FD760EDFD75}" type="presOf" srcId="{4E051C90-0F1C-4865-BB08-600EC57076BD}" destId="{15E8D62F-0E88-4173-ADB8-2599B2D98734}" srcOrd="1" destOrd="0" presId="urn:microsoft.com/office/officeart/2005/8/layout/hierarchy2"/>
    <dgm:cxn modelId="{6311C9CA-9E44-436E-BE66-C45B6D7FA535}" type="presOf" srcId="{9AFF8EA3-527B-4D7A-B9D3-3D2D2FB92927}" destId="{A9101FEA-1E16-4B1D-BFA3-8058C9A5812B}" srcOrd="0" destOrd="0" presId="urn:microsoft.com/office/officeart/2005/8/layout/hierarchy2"/>
    <dgm:cxn modelId="{4BF0806A-C274-4C96-AB4C-9E88B10242AA}" type="presOf" srcId="{5A9127F1-44AC-44D5-AFF1-DB35DBC39E7B}" destId="{80C1E3AB-0F5D-41F3-ACE3-6CA23483B610}" srcOrd="0" destOrd="0" presId="urn:microsoft.com/office/officeart/2005/8/layout/hierarchy2"/>
    <dgm:cxn modelId="{F201B414-2645-4D61-8B0D-106349596C0F}" type="presOf" srcId="{56764649-87B9-4F08-8419-0EF3F9E48EAD}" destId="{0C613F81-0B73-434A-AA2A-1A6D26F03FBF}" srcOrd="0" destOrd="0" presId="urn:microsoft.com/office/officeart/2005/8/layout/hierarchy2"/>
    <dgm:cxn modelId="{D969FED3-00C6-44F8-B32A-7420220C8F4A}" type="presOf" srcId="{C9449762-28AA-468D-AF20-3B8581EA8458}" destId="{B32E85F5-5918-4980-9EB9-150655B209AF}" srcOrd="0" destOrd="0" presId="urn:microsoft.com/office/officeart/2005/8/layout/hierarchy2"/>
    <dgm:cxn modelId="{28EF691D-4D61-48D1-882D-E3501C0F2F37}" type="presOf" srcId="{8C20C1A9-84A7-4EBF-B81F-59114B1A371A}" destId="{D4DF52A4-D9AC-45C0-90D5-93D350669746}" srcOrd="1" destOrd="0" presId="urn:microsoft.com/office/officeart/2005/8/layout/hierarchy2"/>
    <dgm:cxn modelId="{A95B8659-D9AF-483A-9800-19DBBCD872C6}" type="presOf" srcId="{C63B1A76-A9B4-4F6D-AA99-AEA557D4C6BD}" destId="{263D1988-1D3A-4D8F-896E-D89CB799E446}" srcOrd="0" destOrd="0" presId="urn:microsoft.com/office/officeart/2005/8/layout/hierarchy2"/>
    <dgm:cxn modelId="{3F4D426D-5608-4F3D-A7D5-482C635EDD50}" type="presOf" srcId="{A3D6278B-38D6-45DF-911E-997E8C02F1F8}" destId="{144B46DA-1FD3-486C-A50E-DF91855AC517}" srcOrd="0" destOrd="0" presId="urn:microsoft.com/office/officeart/2005/8/layout/hierarchy2"/>
    <dgm:cxn modelId="{99FCE9D8-BD55-42DF-A925-D45EA3B71D92}" type="presOf" srcId="{8006BC59-60D0-4D0A-8382-74D24EE2B4AA}" destId="{48D63EBE-50B0-4710-8DB9-112B6B836B1A}" srcOrd="1" destOrd="0" presId="urn:microsoft.com/office/officeart/2005/8/layout/hierarchy2"/>
    <dgm:cxn modelId="{93603715-6636-4DC7-818D-930D487E76AB}" type="presOf" srcId="{17A4ACE9-F026-4306-A92C-0902D6DCB0D7}" destId="{C6FA5955-C633-45D1-A54F-0E2EC2D4B2E5}" srcOrd="0" destOrd="0" presId="urn:microsoft.com/office/officeart/2005/8/layout/hierarchy2"/>
    <dgm:cxn modelId="{93883F07-39E4-447B-BD42-63C17A330A05}" type="presOf" srcId="{A27DAE90-1779-4FC4-A8E6-7CF3D501608D}" destId="{CF23C6C0-133C-4741-BD77-097AD63C8D2A}" srcOrd="0" destOrd="0" presId="urn:microsoft.com/office/officeart/2005/8/layout/hierarchy2"/>
    <dgm:cxn modelId="{13156F4A-6007-4F9E-BF9E-9F8009F10655}" type="presOf" srcId="{D42A85A9-F0C3-4D47-A2D0-0BE5A66C5A0E}" destId="{7C967849-8D1A-41C1-BD4D-3AE6D392F3A4}" srcOrd="1" destOrd="0" presId="urn:microsoft.com/office/officeart/2005/8/layout/hierarchy2"/>
    <dgm:cxn modelId="{46CD6DE4-004B-4293-B006-0375C69B2FDD}" type="presOf" srcId="{871DEE55-94DF-4B13-8C6C-E1A72C45E7AE}" destId="{BF7409DA-E0F5-441A-A592-5A09D956089A}" srcOrd="0" destOrd="0" presId="urn:microsoft.com/office/officeart/2005/8/layout/hierarchy2"/>
    <dgm:cxn modelId="{20BB9405-50D5-4380-BFC3-10D8652A7212}" srcId="{1E32C6F5-240F-421A-8F85-38547FA09715}" destId="{61A2C934-9606-4B2D-A85E-BE8A0D86E72D}" srcOrd="8" destOrd="0" parTransId="{A8C58E34-6313-4B9F-B626-51ED7C4C4D46}" sibTransId="{57221F1D-1756-4F21-8BE4-554DDA66B870}"/>
    <dgm:cxn modelId="{6EC64A46-1E8A-4FEF-81EB-2F5FAA983170}" type="presOf" srcId="{0BB2ECF2-4FC8-4686-9843-F3649E92113E}" destId="{904400BB-49F6-4332-9200-917742DF9551}" srcOrd="0" destOrd="0" presId="urn:microsoft.com/office/officeart/2005/8/layout/hierarchy2"/>
    <dgm:cxn modelId="{1B1760C3-27ED-4081-A9B9-F9611BAC7E19}" srcId="{AD71EA8B-1C62-4163-A804-7402F9BCA0CE}" destId="{5A9127F1-44AC-44D5-AFF1-DB35DBC39E7B}" srcOrd="0" destOrd="0" parTransId="{131310E2-557E-4934-BF0B-B809EDC0435F}" sibTransId="{3FB13B75-FE21-40DD-BB20-FE76D7EFD07D}"/>
    <dgm:cxn modelId="{88C4433F-AEC6-4946-A6E4-AF629A055ACE}" type="presOf" srcId="{8117C3D4-62B2-42A2-8425-E9649295A91D}" destId="{A56190AA-4B38-41E3-A360-9A5FE4207B53}" srcOrd="0" destOrd="0" presId="urn:microsoft.com/office/officeart/2005/8/layout/hierarchy2"/>
    <dgm:cxn modelId="{6A1D36D1-FF13-4A72-9278-8EB11F5A6332}" type="presOf" srcId="{F19C1059-482F-4F5E-8ADD-9402194EFFF8}" destId="{5744104E-81B8-4D15-8E92-9478CEDAB58F}" srcOrd="1" destOrd="0" presId="urn:microsoft.com/office/officeart/2005/8/layout/hierarchy2"/>
    <dgm:cxn modelId="{04C90EA4-0D25-488C-8B32-C223AF6CAA68}" type="presOf" srcId="{6902C678-AB6F-4A64-9C8D-28C6E08490DE}" destId="{5BE822B9-DE92-43D3-8573-53F8B36CE0EC}" srcOrd="0" destOrd="0" presId="urn:microsoft.com/office/officeart/2005/8/layout/hierarchy2"/>
    <dgm:cxn modelId="{822448A8-20CB-451B-92C5-CE2810E33FDD}" srcId="{AD71EA8B-1C62-4163-A804-7402F9BCA0CE}" destId="{602A350E-EAA4-4AA7-B799-3FFD44FF9D64}" srcOrd="2" destOrd="0" parTransId="{4A5BBC76-D58C-4CF8-A9EC-FA7364CC12A8}" sibTransId="{7B249C46-0D96-49A5-B78F-DA52BAC99065}"/>
    <dgm:cxn modelId="{7E7D62E6-FB41-433B-8160-1954BD542E91}" type="presOf" srcId="{B716EA67-1263-4A89-98BF-A488E0D03968}" destId="{7F4C3384-15EE-47F4-9381-67D5CF7E80EA}" srcOrd="1" destOrd="0" presId="urn:microsoft.com/office/officeart/2005/8/layout/hierarchy2"/>
    <dgm:cxn modelId="{24EB5449-6499-4990-948D-791B4C91D47E}" type="presOf" srcId="{ECFB8023-1DFE-4688-8CCF-D3D7F36580FA}" destId="{F7F61C6A-D76A-4EA1-8A6A-E30FAB29E9C9}" srcOrd="0" destOrd="0" presId="urn:microsoft.com/office/officeart/2005/8/layout/hierarchy2"/>
    <dgm:cxn modelId="{586E2FDE-D603-4416-8528-93F66C16E82C}" srcId="{AD71EA8B-1C62-4163-A804-7402F9BCA0CE}" destId="{9E5616BA-B6E7-4D66-BB31-97FF85DC5402}" srcOrd="1" destOrd="0" parTransId="{D16859CF-282D-41FC-8EED-BDBB0535390F}" sibTransId="{D2FE1273-52FE-4F16-91E9-6E08032D0574}"/>
    <dgm:cxn modelId="{CCBAAB16-F17E-4799-8972-3B7BAB399C4E}" type="presOf" srcId="{E23F0BF0-637D-4CA9-9702-ED294102289C}" destId="{F3AF67FE-AB5F-481A-84AE-BA356ABDA707}" srcOrd="0" destOrd="0" presId="urn:microsoft.com/office/officeart/2005/8/layout/hierarchy2"/>
    <dgm:cxn modelId="{67AA7645-9D8F-4281-99A7-F9EB3B743728}" type="presOf" srcId="{673D0694-D293-4F1E-A674-BCF53FC5C542}" destId="{190F7579-0108-4156-BBF0-B2BA2CAF77A3}" srcOrd="0" destOrd="0" presId="urn:microsoft.com/office/officeart/2005/8/layout/hierarchy2"/>
    <dgm:cxn modelId="{CC052298-A73E-44A9-8478-AA4380049141}" type="presOf" srcId="{BB8E9883-CD1A-4CE1-96C6-CF68A2A231FA}" destId="{8C0075CD-5968-4193-BADE-ECC11F5E13C0}" srcOrd="0" destOrd="0" presId="urn:microsoft.com/office/officeart/2005/8/layout/hierarchy2"/>
    <dgm:cxn modelId="{1C347B76-6840-4954-98B5-7F3D3F28B02B}" type="presOf" srcId="{AC522406-C9CF-47F1-A6F8-DBECEA54D45D}" destId="{52A0E1FA-EFEC-438D-AEF6-7DEF72677863}" srcOrd="0" destOrd="0" presId="urn:microsoft.com/office/officeart/2005/8/layout/hierarchy2"/>
    <dgm:cxn modelId="{94992BEF-0E21-4DE3-8634-3C3958549D90}" type="presOf" srcId="{9FBCE48D-14FB-42B7-AB7B-54787F0A8A11}" destId="{2A0AC4EF-7281-4570-B79F-07FEC4756ECC}" srcOrd="0" destOrd="0" presId="urn:microsoft.com/office/officeart/2005/8/layout/hierarchy2"/>
    <dgm:cxn modelId="{BBA7F2E8-BAE6-4C35-ABA5-CBB5569BDE20}" type="presOf" srcId="{DE96574E-8896-4EB4-BFD9-F8D260215054}" destId="{99DD1015-E1B2-4738-AC72-8F4D9B7E83B1}" srcOrd="0" destOrd="0" presId="urn:microsoft.com/office/officeart/2005/8/layout/hierarchy2"/>
    <dgm:cxn modelId="{B1E49AEC-6C72-4E9D-9339-61107EBD0EC8}" srcId="{C63B1A76-A9B4-4F6D-AA99-AEA557D4C6BD}" destId="{7180C60E-096E-4404-A504-D276F1B52EC8}" srcOrd="2" destOrd="0" parTransId="{8C20C1A9-84A7-4EBF-B81F-59114B1A371A}" sibTransId="{D90DB551-6701-4E7B-BD9D-ED82C516E3C7}"/>
    <dgm:cxn modelId="{9D8642AC-F3BA-46A3-8876-3729F4707667}" srcId="{AD71EA8B-1C62-4163-A804-7402F9BCA0CE}" destId="{D723E9FF-C744-4BF9-96EE-51A438D0B7BC}" srcOrd="3" destOrd="0" parTransId="{C87FB002-08EA-456F-8514-1E94FC0B27D9}" sibTransId="{0C6E0B6F-6248-4967-BD4B-66D8F172CD13}"/>
    <dgm:cxn modelId="{A4052075-6227-47ED-B19E-9BA26B193331}" srcId="{1E32C6F5-240F-421A-8F85-38547FA09715}" destId="{C63B1A76-A9B4-4F6D-AA99-AEA557D4C6BD}" srcOrd="0" destOrd="0" parTransId="{9D17939B-DDD8-49F0-94B7-6DA86F08881F}" sibTransId="{E78B4A4F-5A93-4202-A51B-156377753B3A}"/>
    <dgm:cxn modelId="{CF2B5D43-EF13-42AA-97AE-0306AEB3ED94}" srcId="{4789CF98-AAE2-4746-96CE-7F587EB06F3E}" destId="{9AD23154-1C61-4528-B322-D13AFCB62429}" srcOrd="0" destOrd="0" parTransId="{8B560E8D-1D3E-41F7-899B-F7759E81AB42}" sibTransId="{062A9C71-7D60-46B4-92D4-9AC2C7D3029D}"/>
    <dgm:cxn modelId="{2FD7A231-F850-4292-98F9-22097F24B0E5}" srcId="{1E32C6F5-240F-421A-8F85-38547FA09715}" destId="{D5663534-7C41-4492-BB06-D985FFFEAAA3}" srcOrd="1" destOrd="0" parTransId="{F79C7AAB-CBD3-4F9D-BE0E-0BFF92577D1B}" sibTransId="{2211663B-A290-473E-85C5-2603EF675815}"/>
    <dgm:cxn modelId="{4571F7DD-CAD4-4FF9-AE1C-E8220A6A2131}" type="presOf" srcId="{1D85EBA2-EEDD-4436-A77C-02DD85048391}" destId="{E9A04F2A-5AFB-41EE-A792-CD82BB3EABB3}" srcOrd="0" destOrd="0" presId="urn:microsoft.com/office/officeart/2005/8/layout/hierarchy2"/>
    <dgm:cxn modelId="{84FD7C57-D80A-4D2C-BA71-193EABB327A2}" srcId="{1D85EBA2-EEDD-4436-A77C-02DD85048391}" destId="{CB4E7AE5-31B4-4D34-8429-A18B8A4BC606}" srcOrd="0" destOrd="0" parTransId="{3EB924F1-0149-4E82-899D-F8052FC8B107}" sibTransId="{8F038E5A-939B-48AF-9CF5-A48ACB79F8E2}"/>
    <dgm:cxn modelId="{62464FCE-38C6-4543-8960-53B6E6E13CA1}" type="presOf" srcId="{8B560E8D-1D3E-41F7-899B-F7759E81AB42}" destId="{98725786-F915-4C24-8EB6-5D6D3AA917BA}" srcOrd="1" destOrd="0" presId="urn:microsoft.com/office/officeart/2005/8/layout/hierarchy2"/>
    <dgm:cxn modelId="{88F46B74-AE42-4519-B7A9-06362602B59C}" type="presOf" srcId="{AB5EFEB1-0B63-4409-834A-D04785481649}" destId="{6D6C51FF-F142-44B9-8313-7854F3561435}" srcOrd="0" destOrd="0" presId="urn:microsoft.com/office/officeart/2005/8/layout/hierarchy2"/>
    <dgm:cxn modelId="{D5421517-2E6D-4022-BDBE-8B51BF75F3B9}" type="presOf" srcId="{79C85C97-EECC-488C-8989-FE6AEF851C67}" destId="{8D8C7B94-01FC-4EF5-B255-8BF17BF95FBD}" srcOrd="0" destOrd="0" presId="urn:microsoft.com/office/officeart/2005/8/layout/hierarchy2"/>
    <dgm:cxn modelId="{69CAA556-F9C4-4B14-A8AD-E60648AD649C}" type="presOf" srcId="{D16859CF-282D-41FC-8EED-BDBB0535390F}" destId="{C2421871-79D8-45D2-B771-3D26E7E36D13}" srcOrd="0" destOrd="0" presId="urn:microsoft.com/office/officeart/2005/8/layout/hierarchy2"/>
    <dgm:cxn modelId="{30BDA342-E4FC-47FB-91C2-8CC6F9F3BD62}" type="presOf" srcId="{CDFF0840-69E6-48D7-80C2-07BF7B94F89A}" destId="{5D98722B-C06B-4771-8A14-2FD66FCC00E0}" srcOrd="0" destOrd="0" presId="urn:microsoft.com/office/officeart/2005/8/layout/hierarchy2"/>
    <dgm:cxn modelId="{2FA91C0C-A4A1-4D09-90A5-466E582B03AF}" type="presOf" srcId="{4C99969A-7793-4277-83DF-26F2C7F0C973}" destId="{F1BF4163-6B76-4213-A3CC-BBB8FA1850B1}" srcOrd="0" destOrd="0" presId="urn:microsoft.com/office/officeart/2005/8/layout/hierarchy2"/>
    <dgm:cxn modelId="{A68EB787-A3EB-4929-944A-DDDC320C8DCC}" srcId="{AB5EFEB1-0B63-4409-834A-D04785481649}" destId="{A27DAE90-1779-4FC4-A8E6-7CF3D501608D}" srcOrd="1" destOrd="0" parTransId="{F19C1059-482F-4F5E-8ADD-9402194EFFF8}" sibTransId="{758567B8-0238-460F-8B68-FBB534E88335}"/>
    <dgm:cxn modelId="{AE5A0FB2-A40D-4B2A-A8EF-6E7688E826EC}" srcId="{B808099B-F3EF-4006-B9E5-EAEA3162D381}" destId="{BB2DDAB2-5343-4138-9251-832E8AC58FC2}" srcOrd="3" destOrd="0" parTransId="{ECFB8023-1DFE-4688-8CCF-D3D7F36580FA}" sibTransId="{9CE3D8AE-AD09-4339-A79A-96FD7C7D3DD5}"/>
    <dgm:cxn modelId="{89483689-E9ED-4BA1-BECB-F4F10558057A}" type="presOf" srcId="{D42A85A9-F0C3-4D47-A2D0-0BE5A66C5A0E}" destId="{BFDA1697-0913-4494-BEC4-ECCE134F5E8D}" srcOrd="0" destOrd="0" presId="urn:microsoft.com/office/officeart/2005/8/layout/hierarchy2"/>
    <dgm:cxn modelId="{A461DC91-9D7E-473E-A3AF-9EAB875A4AF7}" type="presOf" srcId="{EBD9934C-9449-4BAA-8373-0CCBEBAADC96}" destId="{21084F69-B75B-4483-A69E-EE4F1709CE76}" srcOrd="1" destOrd="0" presId="urn:microsoft.com/office/officeart/2005/8/layout/hierarchy2"/>
    <dgm:cxn modelId="{C79AAC50-96F8-4288-BA55-27F27C55E0CE}" type="presOf" srcId="{21B6BA52-627F-4A20-BCC0-4358DDE61AFA}" destId="{64257CCF-C168-41A6-9E52-C41FC766862D}" srcOrd="0" destOrd="0" presId="urn:microsoft.com/office/officeart/2005/8/layout/hierarchy2"/>
    <dgm:cxn modelId="{A0462FE6-8170-4EB7-BCCC-BDCACB2F5561}" type="presParOf" srcId="{5FED004B-3A0D-45A3-886B-4F4EE11E6C56}" destId="{30DA7C10-9813-4B6C-91F9-76B79171E44B}" srcOrd="0" destOrd="0" presId="urn:microsoft.com/office/officeart/2005/8/layout/hierarchy2"/>
    <dgm:cxn modelId="{61504E60-303A-4449-BDBD-0BC239C94B99}" type="presParOf" srcId="{30DA7C10-9813-4B6C-91F9-76B79171E44B}" destId="{C2E18914-81C1-47D7-91B0-3DEB6928B728}" srcOrd="0" destOrd="0" presId="urn:microsoft.com/office/officeart/2005/8/layout/hierarchy2"/>
    <dgm:cxn modelId="{A0FAF629-6D86-400B-B051-C87E2B5CEF06}" type="presParOf" srcId="{30DA7C10-9813-4B6C-91F9-76B79171E44B}" destId="{02E93ED9-A73E-40F1-8874-4D9A5210EBF6}" srcOrd="1" destOrd="0" presId="urn:microsoft.com/office/officeart/2005/8/layout/hierarchy2"/>
    <dgm:cxn modelId="{2E446A2D-481A-447E-BEE3-383F65BE41D5}" type="presParOf" srcId="{02E93ED9-A73E-40F1-8874-4D9A5210EBF6}" destId="{DB153663-63AA-461E-980F-6F57DC57A7F0}" srcOrd="0" destOrd="0" presId="urn:microsoft.com/office/officeart/2005/8/layout/hierarchy2"/>
    <dgm:cxn modelId="{A165B57D-9F0C-4408-8793-F49A25028A1A}" type="presParOf" srcId="{DB153663-63AA-461E-980F-6F57DC57A7F0}" destId="{9545D9ED-E7EB-4F76-A70B-CFA93FECA322}" srcOrd="0" destOrd="0" presId="urn:microsoft.com/office/officeart/2005/8/layout/hierarchy2"/>
    <dgm:cxn modelId="{4AA12D7B-4F83-43D1-B491-76F22EFBD07D}" type="presParOf" srcId="{02E93ED9-A73E-40F1-8874-4D9A5210EBF6}" destId="{15B4E42F-2C97-46A5-9CDE-2D756224CF20}" srcOrd="1" destOrd="0" presId="urn:microsoft.com/office/officeart/2005/8/layout/hierarchy2"/>
    <dgm:cxn modelId="{FE6ADDD9-C6FD-46A3-AF49-E48C00CB0D61}" type="presParOf" srcId="{15B4E42F-2C97-46A5-9CDE-2D756224CF20}" destId="{263D1988-1D3A-4D8F-896E-D89CB799E446}" srcOrd="0" destOrd="0" presId="urn:microsoft.com/office/officeart/2005/8/layout/hierarchy2"/>
    <dgm:cxn modelId="{DC785423-6D22-41E6-AFBB-2D445488A992}" type="presParOf" srcId="{15B4E42F-2C97-46A5-9CDE-2D756224CF20}" destId="{1E8B40C8-2EB0-49E5-A219-1D6744DFCCC0}" srcOrd="1" destOrd="0" presId="urn:microsoft.com/office/officeart/2005/8/layout/hierarchy2"/>
    <dgm:cxn modelId="{DA69A96E-FD8E-4785-B8A1-9D6F428FD08D}" type="presParOf" srcId="{1E8B40C8-2EB0-49E5-A219-1D6744DFCCC0}" destId="{F3AF67FE-AB5F-481A-84AE-BA356ABDA707}" srcOrd="0" destOrd="0" presId="urn:microsoft.com/office/officeart/2005/8/layout/hierarchy2"/>
    <dgm:cxn modelId="{74BAD12E-BD3F-4016-8B4A-38518098B3C9}" type="presParOf" srcId="{F3AF67FE-AB5F-481A-84AE-BA356ABDA707}" destId="{937D89C4-A708-49EA-B944-45D291EF322F}" srcOrd="0" destOrd="0" presId="urn:microsoft.com/office/officeart/2005/8/layout/hierarchy2"/>
    <dgm:cxn modelId="{7550175D-3CD4-4EEC-BB5E-A792DBB17B60}" type="presParOf" srcId="{1E8B40C8-2EB0-49E5-A219-1D6744DFCCC0}" destId="{705808EC-C03E-45D3-8B2A-88BFABF74608}" srcOrd="1" destOrd="0" presId="urn:microsoft.com/office/officeart/2005/8/layout/hierarchy2"/>
    <dgm:cxn modelId="{C9BCA41E-1652-4191-AB09-7756A08C4327}" type="presParOf" srcId="{705808EC-C03E-45D3-8B2A-88BFABF74608}" destId="{A56190AA-4B38-41E3-A360-9A5FE4207B53}" srcOrd="0" destOrd="0" presId="urn:microsoft.com/office/officeart/2005/8/layout/hierarchy2"/>
    <dgm:cxn modelId="{1FE1B918-E893-4DEA-8DB9-FE8BC04B7096}" type="presParOf" srcId="{705808EC-C03E-45D3-8B2A-88BFABF74608}" destId="{B551610E-1B80-409B-8CC0-E1F28CC412A2}" srcOrd="1" destOrd="0" presId="urn:microsoft.com/office/officeart/2005/8/layout/hierarchy2"/>
    <dgm:cxn modelId="{19E925AA-E45C-42D0-BC3E-5685CA1FD185}" type="presParOf" srcId="{1E8B40C8-2EB0-49E5-A219-1D6744DFCCC0}" destId="{CEA70FFA-DDB1-406F-B33E-4F83D4EFFE68}" srcOrd="2" destOrd="0" presId="urn:microsoft.com/office/officeart/2005/8/layout/hierarchy2"/>
    <dgm:cxn modelId="{4551BD02-F3CB-46C1-83BF-03063F584593}" type="presParOf" srcId="{CEA70FFA-DDB1-406F-B33E-4F83D4EFFE68}" destId="{DC61B192-FCEA-453C-AAC6-5C893AC36E28}" srcOrd="0" destOrd="0" presId="urn:microsoft.com/office/officeart/2005/8/layout/hierarchy2"/>
    <dgm:cxn modelId="{5CB0E864-60EA-41BB-A63F-66DF6B2A4451}" type="presParOf" srcId="{1E8B40C8-2EB0-49E5-A219-1D6744DFCCC0}" destId="{97156206-2C61-4EC9-BCB0-EEBF8638940D}" srcOrd="3" destOrd="0" presId="urn:microsoft.com/office/officeart/2005/8/layout/hierarchy2"/>
    <dgm:cxn modelId="{C8C8923F-E9AA-483B-91A4-4D433A67B2EA}" type="presParOf" srcId="{97156206-2C61-4EC9-BCB0-EEBF8638940D}" destId="{4FA8A8F3-B0D2-498C-AC5D-F63AACAFCC51}" srcOrd="0" destOrd="0" presId="urn:microsoft.com/office/officeart/2005/8/layout/hierarchy2"/>
    <dgm:cxn modelId="{BAA38255-75BF-4BDE-B25B-5BEFD0FC8DF8}" type="presParOf" srcId="{97156206-2C61-4EC9-BCB0-EEBF8638940D}" destId="{63206EDE-951F-40F0-AAE5-930FE4EE03EE}" srcOrd="1" destOrd="0" presId="urn:microsoft.com/office/officeart/2005/8/layout/hierarchy2"/>
    <dgm:cxn modelId="{4023AE79-4CA0-4F19-BE8A-180D1FBA4E06}" type="presParOf" srcId="{1E8B40C8-2EB0-49E5-A219-1D6744DFCCC0}" destId="{01657F94-23AC-46D0-8D7E-07D906799E8D}" srcOrd="4" destOrd="0" presId="urn:microsoft.com/office/officeart/2005/8/layout/hierarchy2"/>
    <dgm:cxn modelId="{6233F1F6-69ED-4A44-8C90-FC094D7B5148}" type="presParOf" srcId="{01657F94-23AC-46D0-8D7E-07D906799E8D}" destId="{D4DF52A4-D9AC-45C0-90D5-93D350669746}" srcOrd="0" destOrd="0" presId="urn:microsoft.com/office/officeart/2005/8/layout/hierarchy2"/>
    <dgm:cxn modelId="{B1C343E8-6F1B-4187-BBB5-9C54D426E97C}" type="presParOf" srcId="{1E8B40C8-2EB0-49E5-A219-1D6744DFCCC0}" destId="{1291816A-65A6-4817-89A1-EFB194F0BDB0}" srcOrd="5" destOrd="0" presId="urn:microsoft.com/office/officeart/2005/8/layout/hierarchy2"/>
    <dgm:cxn modelId="{8447C49F-BF67-46C2-B77D-C6A9233480EF}" type="presParOf" srcId="{1291816A-65A6-4817-89A1-EFB194F0BDB0}" destId="{DD01EF0B-7F0F-4AF5-A49E-4018A39D30FA}" srcOrd="0" destOrd="0" presId="urn:microsoft.com/office/officeart/2005/8/layout/hierarchy2"/>
    <dgm:cxn modelId="{E14D9DC7-C4BC-4A5F-9E5F-4288A74B3D4F}" type="presParOf" srcId="{1291816A-65A6-4817-89A1-EFB194F0BDB0}" destId="{E58176E2-C584-4B7B-AE0E-030D868A0434}" srcOrd="1" destOrd="0" presId="urn:microsoft.com/office/officeart/2005/8/layout/hierarchy2"/>
    <dgm:cxn modelId="{781C7BFE-8473-4042-A8A5-25E70D80F50E}" type="presParOf" srcId="{1E8B40C8-2EB0-49E5-A219-1D6744DFCCC0}" destId="{67F93F44-DFB5-4E3E-BC4F-53747E64F544}" srcOrd="6" destOrd="0" presId="urn:microsoft.com/office/officeart/2005/8/layout/hierarchy2"/>
    <dgm:cxn modelId="{1CA867B5-48EC-4F22-B2AD-DE1BA98C78BB}" type="presParOf" srcId="{67F93F44-DFB5-4E3E-BC4F-53747E64F544}" destId="{1E26FB71-2EBE-485C-B9F9-A98F27D28496}" srcOrd="0" destOrd="0" presId="urn:microsoft.com/office/officeart/2005/8/layout/hierarchy2"/>
    <dgm:cxn modelId="{65B29D2C-3C9B-4EC3-B6A7-8CF2F04AA19B}" type="presParOf" srcId="{1E8B40C8-2EB0-49E5-A219-1D6744DFCCC0}" destId="{D2E9890F-949D-4FB0-8CB8-0AF0C4D47F06}" srcOrd="7" destOrd="0" presId="urn:microsoft.com/office/officeart/2005/8/layout/hierarchy2"/>
    <dgm:cxn modelId="{6374128A-D2CB-490B-BFA9-C6BB15269023}" type="presParOf" srcId="{D2E9890F-949D-4FB0-8CB8-0AF0C4D47F06}" destId="{527040C1-3C07-4061-BEE2-014C9026FC64}" srcOrd="0" destOrd="0" presId="urn:microsoft.com/office/officeart/2005/8/layout/hierarchy2"/>
    <dgm:cxn modelId="{B16737B0-5730-4D71-BDC6-5BFDF90D2C1F}" type="presParOf" srcId="{D2E9890F-949D-4FB0-8CB8-0AF0C4D47F06}" destId="{ED5F4629-DF3D-470D-93F4-99DF4580A9B8}" srcOrd="1" destOrd="0" presId="urn:microsoft.com/office/officeart/2005/8/layout/hierarchy2"/>
    <dgm:cxn modelId="{2F15C0C4-CE03-4EBC-ACB4-3896241E85AA}" type="presParOf" srcId="{1E8B40C8-2EB0-49E5-A219-1D6744DFCCC0}" destId="{5EF137C1-A4AD-4D2B-B304-0008A814AE10}" srcOrd="8" destOrd="0" presId="urn:microsoft.com/office/officeart/2005/8/layout/hierarchy2"/>
    <dgm:cxn modelId="{CF2597EE-D11B-4055-991F-3CD93FA03E12}" type="presParOf" srcId="{5EF137C1-A4AD-4D2B-B304-0008A814AE10}" destId="{344D1CB0-DEE2-4617-9325-91E85639C610}" srcOrd="0" destOrd="0" presId="urn:microsoft.com/office/officeart/2005/8/layout/hierarchy2"/>
    <dgm:cxn modelId="{F7176021-DBB2-4CB3-92C0-2614E5ACB5EC}" type="presParOf" srcId="{1E8B40C8-2EB0-49E5-A219-1D6744DFCCC0}" destId="{599A2435-42F9-419E-AE5A-1CCE87BA0512}" srcOrd="9" destOrd="0" presId="urn:microsoft.com/office/officeart/2005/8/layout/hierarchy2"/>
    <dgm:cxn modelId="{EE50819B-E01C-4A63-9D79-AF571EB250A4}" type="presParOf" srcId="{599A2435-42F9-419E-AE5A-1CCE87BA0512}" destId="{D716A440-3CA4-41C8-81E0-BE44D2F9C28E}" srcOrd="0" destOrd="0" presId="urn:microsoft.com/office/officeart/2005/8/layout/hierarchy2"/>
    <dgm:cxn modelId="{FB53AE8E-3F32-4DEE-BEC4-961451D86AB4}" type="presParOf" srcId="{599A2435-42F9-419E-AE5A-1CCE87BA0512}" destId="{FEF0A7A2-1DFA-45F9-85B6-F500CBE36A7D}" srcOrd="1" destOrd="0" presId="urn:microsoft.com/office/officeart/2005/8/layout/hierarchy2"/>
    <dgm:cxn modelId="{D2EFDF8A-A57F-4225-9061-ED9D3FC28B33}" type="presParOf" srcId="{1E8B40C8-2EB0-49E5-A219-1D6744DFCCC0}" destId="{5E26467F-CE7D-45F5-8712-F867FB063C60}" srcOrd="10" destOrd="0" presId="urn:microsoft.com/office/officeart/2005/8/layout/hierarchy2"/>
    <dgm:cxn modelId="{89E267EC-1477-4931-B80E-45810E6A25ED}" type="presParOf" srcId="{5E26467F-CE7D-45F5-8712-F867FB063C60}" destId="{7E080F23-7C1E-4514-8E68-56EB89CBD086}" srcOrd="0" destOrd="0" presId="urn:microsoft.com/office/officeart/2005/8/layout/hierarchy2"/>
    <dgm:cxn modelId="{06F38FCE-F281-469E-A5C0-3B4C7D7FCB79}" type="presParOf" srcId="{1E8B40C8-2EB0-49E5-A219-1D6744DFCCC0}" destId="{C2EB1D25-5125-4795-8FBD-D49278F67033}" srcOrd="11" destOrd="0" presId="urn:microsoft.com/office/officeart/2005/8/layout/hierarchy2"/>
    <dgm:cxn modelId="{71A88C78-3703-43F1-8523-EEE5B134D32E}" type="presParOf" srcId="{C2EB1D25-5125-4795-8FBD-D49278F67033}" destId="{5BE822B9-DE92-43D3-8573-53F8B36CE0EC}" srcOrd="0" destOrd="0" presId="urn:microsoft.com/office/officeart/2005/8/layout/hierarchy2"/>
    <dgm:cxn modelId="{C27DF228-6A1C-4735-A2CD-056C9B03C2BF}" type="presParOf" srcId="{C2EB1D25-5125-4795-8FBD-D49278F67033}" destId="{57219C71-5883-4034-A91B-86CD79A0A114}" srcOrd="1" destOrd="0" presId="urn:microsoft.com/office/officeart/2005/8/layout/hierarchy2"/>
    <dgm:cxn modelId="{703ECDBF-3054-4AE4-8A31-06F4EF33867D}" type="presParOf" srcId="{02E93ED9-A73E-40F1-8874-4D9A5210EBF6}" destId="{5E0BA1AF-C7BC-4505-B3DB-4E93543DA65A}" srcOrd="2" destOrd="0" presId="urn:microsoft.com/office/officeart/2005/8/layout/hierarchy2"/>
    <dgm:cxn modelId="{80790206-905F-4534-9417-F49D0FA9896C}" type="presParOf" srcId="{5E0BA1AF-C7BC-4505-B3DB-4E93543DA65A}" destId="{404725A2-1DB8-42FD-9FF9-4CCAC0680E06}" srcOrd="0" destOrd="0" presId="urn:microsoft.com/office/officeart/2005/8/layout/hierarchy2"/>
    <dgm:cxn modelId="{F61181CB-3423-467D-B6D1-167076EB012D}" type="presParOf" srcId="{02E93ED9-A73E-40F1-8874-4D9A5210EBF6}" destId="{BBA4E29C-9CDA-42D9-9BE7-9A86199DBDE4}" srcOrd="3" destOrd="0" presId="urn:microsoft.com/office/officeart/2005/8/layout/hierarchy2"/>
    <dgm:cxn modelId="{3C835242-BA40-4906-925E-99F712AD4780}" type="presParOf" srcId="{BBA4E29C-9CDA-42D9-9BE7-9A86199DBDE4}" destId="{76176A14-D949-4E15-A911-70FF1BF76FEF}" srcOrd="0" destOrd="0" presId="urn:microsoft.com/office/officeart/2005/8/layout/hierarchy2"/>
    <dgm:cxn modelId="{A54BF7A0-240E-4C27-9F64-593D86F67F31}" type="presParOf" srcId="{BBA4E29C-9CDA-42D9-9BE7-9A86199DBDE4}" destId="{352BB516-8092-455E-B0F8-0040F9F2AA34}" srcOrd="1" destOrd="0" presId="urn:microsoft.com/office/officeart/2005/8/layout/hierarchy2"/>
    <dgm:cxn modelId="{F41A67DE-85EB-45B0-8B88-586147C1BCC4}" type="presParOf" srcId="{352BB516-8092-455E-B0F8-0040F9F2AA34}" destId="{7C330E43-0B50-4E27-87D2-A829AF51CB5B}" srcOrd="0" destOrd="0" presId="urn:microsoft.com/office/officeart/2005/8/layout/hierarchy2"/>
    <dgm:cxn modelId="{69219DCA-6D3D-4F71-8051-BFE8B74E99ED}" type="presParOf" srcId="{7C330E43-0B50-4E27-87D2-A829AF51CB5B}" destId="{15E8D62F-0E88-4173-ADB8-2599B2D98734}" srcOrd="0" destOrd="0" presId="urn:microsoft.com/office/officeart/2005/8/layout/hierarchy2"/>
    <dgm:cxn modelId="{21185800-FC01-4104-A0B2-026A80F559B7}" type="presParOf" srcId="{352BB516-8092-455E-B0F8-0040F9F2AA34}" destId="{FCDAA0A5-CB2C-4086-8F3A-9AC4A6648948}" srcOrd="1" destOrd="0" presId="urn:microsoft.com/office/officeart/2005/8/layout/hierarchy2"/>
    <dgm:cxn modelId="{00A04A24-9F1B-4686-9786-1ED2179C5463}" type="presParOf" srcId="{FCDAA0A5-CB2C-4086-8F3A-9AC4A6648948}" destId="{7C59F891-A301-421A-9673-A43E68AFD43B}" srcOrd="0" destOrd="0" presId="urn:microsoft.com/office/officeart/2005/8/layout/hierarchy2"/>
    <dgm:cxn modelId="{EA7F75FE-2B46-4BBE-91A8-781035BE0260}" type="presParOf" srcId="{FCDAA0A5-CB2C-4086-8F3A-9AC4A6648948}" destId="{60BE49FE-BCCF-4049-B09D-3E455B39AA22}" srcOrd="1" destOrd="0" presId="urn:microsoft.com/office/officeart/2005/8/layout/hierarchy2"/>
    <dgm:cxn modelId="{C2C647F8-CDAC-42AF-A47D-49D19EB19A9A}" type="presParOf" srcId="{60BE49FE-BCCF-4049-B09D-3E455B39AA22}" destId="{0509AD3D-2727-40C5-995D-BD15691E7C17}" srcOrd="0" destOrd="0" presId="urn:microsoft.com/office/officeart/2005/8/layout/hierarchy2"/>
    <dgm:cxn modelId="{5A1F0935-695E-4FE0-B766-1196360D6BA5}" type="presParOf" srcId="{0509AD3D-2727-40C5-995D-BD15691E7C17}" destId="{98725786-F915-4C24-8EB6-5D6D3AA917BA}" srcOrd="0" destOrd="0" presId="urn:microsoft.com/office/officeart/2005/8/layout/hierarchy2"/>
    <dgm:cxn modelId="{4E9C3A04-1304-4CEB-AC95-11888A49803E}" type="presParOf" srcId="{60BE49FE-BCCF-4049-B09D-3E455B39AA22}" destId="{028ED489-D2CC-4763-BBDD-DF424F847EEE}" srcOrd="1" destOrd="0" presId="urn:microsoft.com/office/officeart/2005/8/layout/hierarchy2"/>
    <dgm:cxn modelId="{BF738D61-29E5-422F-8FB3-A22675A50BA4}" type="presParOf" srcId="{028ED489-D2CC-4763-BBDD-DF424F847EEE}" destId="{70BFD9AD-4C6C-468F-BF38-D3D505BC5497}" srcOrd="0" destOrd="0" presId="urn:microsoft.com/office/officeart/2005/8/layout/hierarchy2"/>
    <dgm:cxn modelId="{080275EB-03E9-42B6-9F7B-401451BDDFBE}" type="presParOf" srcId="{028ED489-D2CC-4763-BBDD-DF424F847EEE}" destId="{1AAFAD82-84D7-497B-A863-8A6B779E6E84}" srcOrd="1" destOrd="0" presId="urn:microsoft.com/office/officeart/2005/8/layout/hierarchy2"/>
    <dgm:cxn modelId="{9D0178FA-C5AC-4D5B-97E0-D0AC7742D953}" type="presParOf" srcId="{60BE49FE-BCCF-4049-B09D-3E455B39AA22}" destId="{F8C52860-5BCC-40CA-B09A-F4B04C22E334}" srcOrd="2" destOrd="0" presId="urn:microsoft.com/office/officeart/2005/8/layout/hierarchy2"/>
    <dgm:cxn modelId="{0F926352-F0B5-4D58-B6D0-434F19E7775B}" type="presParOf" srcId="{F8C52860-5BCC-40CA-B09A-F4B04C22E334}" destId="{B8B9C2D8-8711-42E8-8D5C-B2359BDCBFC0}" srcOrd="0" destOrd="0" presId="urn:microsoft.com/office/officeart/2005/8/layout/hierarchy2"/>
    <dgm:cxn modelId="{64F9D4F9-3C5B-4195-BA2D-3762077996EB}" type="presParOf" srcId="{60BE49FE-BCCF-4049-B09D-3E455B39AA22}" destId="{912F59BC-E781-41E2-849B-841981C20570}" srcOrd="3" destOrd="0" presId="urn:microsoft.com/office/officeart/2005/8/layout/hierarchy2"/>
    <dgm:cxn modelId="{B03F89F6-8139-492E-9331-CD35C052A128}" type="presParOf" srcId="{912F59BC-E781-41E2-849B-841981C20570}" destId="{3E0E88AD-D4CD-46A6-A99E-DD6B38D46173}" srcOrd="0" destOrd="0" presId="urn:microsoft.com/office/officeart/2005/8/layout/hierarchy2"/>
    <dgm:cxn modelId="{C1671054-74C7-4B6C-B68D-0C106C79740D}" type="presParOf" srcId="{912F59BC-E781-41E2-849B-841981C20570}" destId="{FA5F7337-3534-489A-B41A-8478B596DFA6}" srcOrd="1" destOrd="0" presId="urn:microsoft.com/office/officeart/2005/8/layout/hierarchy2"/>
    <dgm:cxn modelId="{FAEC3D0E-4798-4F18-A87D-F0A6F888F44B}" type="presParOf" srcId="{60BE49FE-BCCF-4049-B09D-3E455B39AA22}" destId="{40FE624B-0B89-4661-A507-F2E5B12AE4FD}" srcOrd="4" destOrd="0" presId="urn:microsoft.com/office/officeart/2005/8/layout/hierarchy2"/>
    <dgm:cxn modelId="{D19D72C5-F138-4E93-BCC7-25B9B4398D67}" type="presParOf" srcId="{40FE624B-0B89-4661-A507-F2E5B12AE4FD}" destId="{48D63EBE-50B0-4710-8DB9-112B6B836B1A}" srcOrd="0" destOrd="0" presId="urn:microsoft.com/office/officeart/2005/8/layout/hierarchy2"/>
    <dgm:cxn modelId="{D2676407-C4CB-45E2-AD5C-306B8FF1C694}" type="presParOf" srcId="{60BE49FE-BCCF-4049-B09D-3E455B39AA22}" destId="{8F53288A-C1F2-4843-829E-96DF838DE1D0}" srcOrd="5" destOrd="0" presId="urn:microsoft.com/office/officeart/2005/8/layout/hierarchy2"/>
    <dgm:cxn modelId="{5A23592B-14D1-458E-B864-C301C84A9FDB}" type="presParOf" srcId="{8F53288A-C1F2-4843-829E-96DF838DE1D0}" destId="{64257CCF-C168-41A6-9E52-C41FC766862D}" srcOrd="0" destOrd="0" presId="urn:microsoft.com/office/officeart/2005/8/layout/hierarchy2"/>
    <dgm:cxn modelId="{F94DD08B-54D6-4434-9B64-719401DFFBBE}" type="presParOf" srcId="{8F53288A-C1F2-4843-829E-96DF838DE1D0}" destId="{6A4EABA0-981E-4F58-9F9D-13823D146457}" srcOrd="1" destOrd="0" presId="urn:microsoft.com/office/officeart/2005/8/layout/hierarchy2"/>
    <dgm:cxn modelId="{019F60D8-E74A-4E15-AFFB-2F0D8E5825DE}" type="presParOf" srcId="{60BE49FE-BCCF-4049-B09D-3E455B39AA22}" destId="{6F40ECBD-8302-4A49-B829-1228A4AFFDD2}" srcOrd="6" destOrd="0" presId="urn:microsoft.com/office/officeart/2005/8/layout/hierarchy2"/>
    <dgm:cxn modelId="{89739C62-D657-4145-9D54-6343933B2B7C}" type="presParOf" srcId="{6F40ECBD-8302-4A49-B829-1228A4AFFDD2}" destId="{D7AF682A-C56E-41D2-90EB-47C61C9CC4BB}" srcOrd="0" destOrd="0" presId="urn:microsoft.com/office/officeart/2005/8/layout/hierarchy2"/>
    <dgm:cxn modelId="{4E95B7FD-211E-4CC4-9D02-4236BD4A2C77}" type="presParOf" srcId="{60BE49FE-BCCF-4049-B09D-3E455B39AA22}" destId="{7C51B06B-6A2B-4C49-8B1D-126B4A0EA362}" srcOrd="7" destOrd="0" presId="urn:microsoft.com/office/officeart/2005/8/layout/hierarchy2"/>
    <dgm:cxn modelId="{3C2F374F-06B7-4925-8014-4BF410C46A94}" type="presParOf" srcId="{7C51B06B-6A2B-4C49-8B1D-126B4A0EA362}" destId="{63EF6CBB-1A62-4ABA-BB5B-D00285395020}" srcOrd="0" destOrd="0" presId="urn:microsoft.com/office/officeart/2005/8/layout/hierarchy2"/>
    <dgm:cxn modelId="{BDF732CA-3B1C-4309-84C4-B08AADCE43DF}" type="presParOf" srcId="{7C51B06B-6A2B-4C49-8B1D-126B4A0EA362}" destId="{98BA87AF-CB9F-44B7-BC04-A1EA0C9604C8}" srcOrd="1" destOrd="0" presId="urn:microsoft.com/office/officeart/2005/8/layout/hierarchy2"/>
    <dgm:cxn modelId="{E3CD985A-CE91-4529-BB9C-32DFA7A29630}" type="presParOf" srcId="{60BE49FE-BCCF-4049-B09D-3E455B39AA22}" destId="{A7F9E384-CDB4-402D-ADBC-9EF5B0CDA55A}" srcOrd="8" destOrd="0" presId="urn:microsoft.com/office/officeart/2005/8/layout/hierarchy2"/>
    <dgm:cxn modelId="{F29C8C7E-2682-4D5A-B83B-A7FCCD13B047}" type="presParOf" srcId="{A7F9E384-CDB4-402D-ADBC-9EF5B0CDA55A}" destId="{98F8D9D8-D5F3-4A7E-BEAA-25C6B87BEBA9}" srcOrd="0" destOrd="0" presId="urn:microsoft.com/office/officeart/2005/8/layout/hierarchy2"/>
    <dgm:cxn modelId="{8AC4484D-B34E-4D3F-B78D-8B2823CB5CD1}" type="presParOf" srcId="{60BE49FE-BCCF-4049-B09D-3E455B39AA22}" destId="{E17A0BD7-16A5-4C23-8741-4E30241E1F4B}" srcOrd="9" destOrd="0" presId="urn:microsoft.com/office/officeart/2005/8/layout/hierarchy2"/>
    <dgm:cxn modelId="{44721F46-750A-4AAB-B40A-9119A2F407AC}" type="presParOf" srcId="{E17A0BD7-16A5-4C23-8741-4E30241E1F4B}" destId="{BEC1DED9-1C9A-49A8-8204-38D340C15751}" srcOrd="0" destOrd="0" presId="urn:microsoft.com/office/officeart/2005/8/layout/hierarchy2"/>
    <dgm:cxn modelId="{A547BC9F-82EF-4F23-A741-1B6282E4230A}" type="presParOf" srcId="{E17A0BD7-16A5-4C23-8741-4E30241E1F4B}" destId="{0935C345-D96E-4950-8163-DAE302A87E1E}" srcOrd="1" destOrd="0" presId="urn:microsoft.com/office/officeart/2005/8/layout/hierarchy2"/>
    <dgm:cxn modelId="{08C740BD-D1F5-41FF-80F1-3C381FEBD57F}" type="presParOf" srcId="{02E93ED9-A73E-40F1-8874-4D9A5210EBF6}" destId="{C6FA5955-C633-45D1-A54F-0E2EC2D4B2E5}" srcOrd="4" destOrd="0" presId="urn:microsoft.com/office/officeart/2005/8/layout/hierarchy2"/>
    <dgm:cxn modelId="{DCF98702-4B14-4533-B22C-F62C7E9DF8DF}" type="presParOf" srcId="{C6FA5955-C633-45D1-A54F-0E2EC2D4B2E5}" destId="{9794832A-7793-415C-8C14-6BDAFC8FEB29}" srcOrd="0" destOrd="0" presId="urn:microsoft.com/office/officeart/2005/8/layout/hierarchy2"/>
    <dgm:cxn modelId="{942019A6-DE84-49FC-AB48-EE720FC79AC8}" type="presParOf" srcId="{02E93ED9-A73E-40F1-8874-4D9A5210EBF6}" destId="{7EB6965C-3BE2-40B7-A95B-351ABFE73482}" srcOrd="5" destOrd="0" presId="urn:microsoft.com/office/officeart/2005/8/layout/hierarchy2"/>
    <dgm:cxn modelId="{B969EA82-1758-4236-B172-2C3C60B3035E}" type="presParOf" srcId="{7EB6965C-3BE2-40B7-A95B-351ABFE73482}" destId="{D02D08AE-2C99-4F49-B9A0-D24D3413A0C6}" srcOrd="0" destOrd="0" presId="urn:microsoft.com/office/officeart/2005/8/layout/hierarchy2"/>
    <dgm:cxn modelId="{E3DBD158-E62F-4726-819E-D699D1D0159B}" type="presParOf" srcId="{7EB6965C-3BE2-40B7-A95B-351ABFE73482}" destId="{AE114497-6CE0-41C4-A146-4EBA69F5E959}" srcOrd="1" destOrd="0" presId="urn:microsoft.com/office/officeart/2005/8/layout/hierarchy2"/>
    <dgm:cxn modelId="{240B6055-F5ED-4D7E-9830-0F23AA9EF224}" type="presParOf" srcId="{AE114497-6CE0-41C4-A146-4EBA69F5E959}" destId="{43FDC8A2-E086-4304-82EF-DB14855D1162}" srcOrd="0" destOrd="0" presId="urn:microsoft.com/office/officeart/2005/8/layout/hierarchy2"/>
    <dgm:cxn modelId="{5B7B32D1-DF4E-42EA-8BA3-D96BAB8B2CDF}" type="presParOf" srcId="{43FDC8A2-E086-4304-82EF-DB14855D1162}" destId="{3935F728-D3E6-4F5F-AE6B-03EE4EF42768}" srcOrd="0" destOrd="0" presId="urn:microsoft.com/office/officeart/2005/8/layout/hierarchy2"/>
    <dgm:cxn modelId="{48A60646-848C-48CE-8590-4A2BB63C4AA4}" type="presParOf" srcId="{AE114497-6CE0-41C4-A146-4EBA69F5E959}" destId="{97869FE9-ECEE-468D-9F84-286589757653}" srcOrd="1" destOrd="0" presId="urn:microsoft.com/office/officeart/2005/8/layout/hierarchy2"/>
    <dgm:cxn modelId="{84DA7CA7-1D87-40C8-8C05-0558D1CA20D0}" type="presParOf" srcId="{97869FE9-ECEE-468D-9F84-286589757653}" destId="{4515DB73-2F7A-46CD-9DD3-AE99102FF245}" srcOrd="0" destOrd="0" presId="urn:microsoft.com/office/officeart/2005/8/layout/hierarchy2"/>
    <dgm:cxn modelId="{71CE1A8B-104D-4838-BD3E-7DA95A2328DA}" type="presParOf" srcId="{97869FE9-ECEE-468D-9F84-286589757653}" destId="{8A56E1D7-16A9-4777-ABFC-1C005402CE17}" srcOrd="1" destOrd="0" presId="urn:microsoft.com/office/officeart/2005/8/layout/hierarchy2"/>
    <dgm:cxn modelId="{CCFBD313-4562-48A6-934B-1184C7BB3510}" type="presParOf" srcId="{02E93ED9-A73E-40F1-8874-4D9A5210EBF6}" destId="{2941FBD2-B8F1-4E00-9811-B8206AA72E56}" srcOrd="6" destOrd="0" presId="urn:microsoft.com/office/officeart/2005/8/layout/hierarchy2"/>
    <dgm:cxn modelId="{3A2BF680-0650-4C30-8EF6-F09879BCA588}" type="presParOf" srcId="{2941FBD2-B8F1-4E00-9811-B8206AA72E56}" destId="{EA4F20BC-0003-4FDE-92CD-C4CAC3926858}" srcOrd="0" destOrd="0" presId="urn:microsoft.com/office/officeart/2005/8/layout/hierarchy2"/>
    <dgm:cxn modelId="{3D4BB9C8-363B-44A8-9EA1-ABE04B6C37EC}" type="presParOf" srcId="{02E93ED9-A73E-40F1-8874-4D9A5210EBF6}" destId="{96359D74-A393-40CC-B6DD-3AD349194E80}" srcOrd="7" destOrd="0" presId="urn:microsoft.com/office/officeart/2005/8/layout/hierarchy2"/>
    <dgm:cxn modelId="{DD126994-F631-427A-B1B7-8CCD09596BEB}" type="presParOf" srcId="{96359D74-A393-40CC-B6DD-3AD349194E80}" destId="{288016BE-F101-4375-AAD7-896D5135093F}" srcOrd="0" destOrd="0" presId="urn:microsoft.com/office/officeart/2005/8/layout/hierarchy2"/>
    <dgm:cxn modelId="{9AB4F5AC-BFEE-427F-A3A4-1ECA82D118C7}" type="presParOf" srcId="{96359D74-A393-40CC-B6DD-3AD349194E80}" destId="{28568237-FD7D-4946-907E-B6F393577B4E}" srcOrd="1" destOrd="0" presId="urn:microsoft.com/office/officeart/2005/8/layout/hierarchy2"/>
    <dgm:cxn modelId="{8C4AAB55-A4C1-4D3A-A488-F6226F03744C}" type="presParOf" srcId="{28568237-FD7D-4946-907E-B6F393577B4E}" destId="{139C0992-58F1-433A-9C6B-A02581BA72C5}" srcOrd="0" destOrd="0" presId="urn:microsoft.com/office/officeart/2005/8/layout/hierarchy2"/>
    <dgm:cxn modelId="{9F6F654D-2998-49B4-B242-5F307B17C4D6}" type="presParOf" srcId="{139C0992-58F1-433A-9C6B-A02581BA72C5}" destId="{81393EB0-9AA1-4D28-811E-8EDB34000F5F}" srcOrd="0" destOrd="0" presId="urn:microsoft.com/office/officeart/2005/8/layout/hierarchy2"/>
    <dgm:cxn modelId="{FB901EC2-ED2A-4201-8F46-6C6FDE58532B}" type="presParOf" srcId="{28568237-FD7D-4946-907E-B6F393577B4E}" destId="{684932E5-5EE4-482A-8ACE-D3CE1C7B6C7F}" srcOrd="1" destOrd="0" presId="urn:microsoft.com/office/officeart/2005/8/layout/hierarchy2"/>
    <dgm:cxn modelId="{44A8290A-8724-405D-BD6E-E9677BEFFD58}" type="presParOf" srcId="{684932E5-5EE4-482A-8ACE-D3CE1C7B6C7F}" destId="{80C1E3AB-0F5D-41F3-ACE3-6CA23483B610}" srcOrd="0" destOrd="0" presId="urn:microsoft.com/office/officeart/2005/8/layout/hierarchy2"/>
    <dgm:cxn modelId="{DA551263-0480-4A60-B338-577634328280}" type="presParOf" srcId="{684932E5-5EE4-482A-8ACE-D3CE1C7B6C7F}" destId="{77A57916-4F04-4CA7-8CA1-C52054024270}" srcOrd="1" destOrd="0" presId="urn:microsoft.com/office/officeart/2005/8/layout/hierarchy2"/>
    <dgm:cxn modelId="{80DB9108-0493-46C3-BFDE-63A6248DC530}" type="presParOf" srcId="{77A57916-4F04-4CA7-8CA1-C52054024270}" destId="{0C613F81-0B73-434A-AA2A-1A6D26F03FBF}" srcOrd="0" destOrd="0" presId="urn:microsoft.com/office/officeart/2005/8/layout/hierarchy2"/>
    <dgm:cxn modelId="{B24E8BF9-70E2-4926-930A-D6733B020B88}" type="presParOf" srcId="{0C613F81-0B73-434A-AA2A-1A6D26F03FBF}" destId="{9801DE5E-2184-4131-B24A-A2BA98F3AFF2}" srcOrd="0" destOrd="0" presId="urn:microsoft.com/office/officeart/2005/8/layout/hierarchy2"/>
    <dgm:cxn modelId="{5D1116BC-C090-4D75-9093-8ADA7C76C062}" type="presParOf" srcId="{77A57916-4F04-4CA7-8CA1-C52054024270}" destId="{D4B1BA09-2BFF-4931-AC3C-4F86BFAC8151}" srcOrd="1" destOrd="0" presId="urn:microsoft.com/office/officeart/2005/8/layout/hierarchy2"/>
    <dgm:cxn modelId="{34BB372E-BBE3-4E2D-8DEC-F2267BFDD242}" type="presParOf" srcId="{D4B1BA09-2BFF-4931-AC3C-4F86BFAC8151}" destId="{E9A04F2A-5AFB-41EE-A792-CD82BB3EABB3}" srcOrd="0" destOrd="0" presId="urn:microsoft.com/office/officeart/2005/8/layout/hierarchy2"/>
    <dgm:cxn modelId="{3B1DEF2C-6009-45EA-A8C2-EEAD65CB9780}" type="presParOf" srcId="{D4B1BA09-2BFF-4931-AC3C-4F86BFAC8151}" destId="{2564B96C-4775-42C7-B601-2CEDCB9BAB67}" srcOrd="1" destOrd="0" presId="urn:microsoft.com/office/officeart/2005/8/layout/hierarchy2"/>
    <dgm:cxn modelId="{46DF50B6-AD18-444D-8F91-1264352D352C}" type="presParOf" srcId="{2564B96C-4775-42C7-B601-2CEDCB9BAB67}" destId="{9C5E0F98-4B14-4FCA-89CB-E518322C2C2E}" srcOrd="0" destOrd="0" presId="urn:microsoft.com/office/officeart/2005/8/layout/hierarchy2"/>
    <dgm:cxn modelId="{2B6C0262-9A9E-45ED-AB90-FF5970F54D27}" type="presParOf" srcId="{9C5E0F98-4B14-4FCA-89CB-E518322C2C2E}" destId="{45716241-ED8E-4981-88B2-22E3D0E9A8AE}" srcOrd="0" destOrd="0" presId="urn:microsoft.com/office/officeart/2005/8/layout/hierarchy2"/>
    <dgm:cxn modelId="{54DEF014-5F67-42BC-87E0-6A6C87C2CB5E}" type="presParOf" srcId="{2564B96C-4775-42C7-B601-2CEDCB9BAB67}" destId="{805E4773-2CDC-48EF-A779-21A010FC8897}" srcOrd="1" destOrd="0" presId="urn:microsoft.com/office/officeart/2005/8/layout/hierarchy2"/>
    <dgm:cxn modelId="{9823FCCC-02E7-492F-BC1E-D2FAB35DA465}" type="presParOf" srcId="{805E4773-2CDC-48EF-A779-21A010FC8897}" destId="{E399D1EC-C5FE-4086-909C-D5E3239BD4D2}" srcOrd="0" destOrd="0" presId="urn:microsoft.com/office/officeart/2005/8/layout/hierarchy2"/>
    <dgm:cxn modelId="{FA61441F-7E07-4FF7-A3EA-04B452CD22F6}" type="presParOf" srcId="{805E4773-2CDC-48EF-A779-21A010FC8897}" destId="{4E75DF3E-1645-4E96-B531-BFAFC5B60185}" srcOrd="1" destOrd="0" presId="urn:microsoft.com/office/officeart/2005/8/layout/hierarchy2"/>
    <dgm:cxn modelId="{D55C1E28-522F-457C-8C3E-E49C0370B4E9}" type="presParOf" srcId="{2564B96C-4775-42C7-B601-2CEDCB9BAB67}" destId="{EDE21B80-A278-4DE5-9748-B0DD3B4671B1}" srcOrd="2" destOrd="0" presId="urn:microsoft.com/office/officeart/2005/8/layout/hierarchy2"/>
    <dgm:cxn modelId="{EDC2735A-36A6-4EA9-A10B-C2A05B116C09}" type="presParOf" srcId="{EDE21B80-A278-4DE5-9748-B0DD3B4671B1}" destId="{8BB8AD43-237C-45C6-AD48-1412DA701C3B}" srcOrd="0" destOrd="0" presId="urn:microsoft.com/office/officeart/2005/8/layout/hierarchy2"/>
    <dgm:cxn modelId="{1627E71B-EF2A-4704-B16F-C4CFEB3C17A0}" type="presParOf" srcId="{2564B96C-4775-42C7-B601-2CEDCB9BAB67}" destId="{8AE098F6-34EE-45C8-AC0A-BC924A3E5385}" srcOrd="3" destOrd="0" presId="urn:microsoft.com/office/officeart/2005/8/layout/hierarchy2"/>
    <dgm:cxn modelId="{99F1F6F7-8074-4A78-91BF-E759E2EAAAB9}" type="presParOf" srcId="{8AE098F6-34EE-45C8-AC0A-BC924A3E5385}" destId="{AEB29F0F-62BF-4494-ACA4-FC817D5ABBED}" srcOrd="0" destOrd="0" presId="urn:microsoft.com/office/officeart/2005/8/layout/hierarchy2"/>
    <dgm:cxn modelId="{9F5B276E-E671-477A-8864-AD9E0EADB282}" type="presParOf" srcId="{8AE098F6-34EE-45C8-AC0A-BC924A3E5385}" destId="{1450207D-7BB2-4959-B51A-E10A0A7BC7C2}" srcOrd="1" destOrd="0" presId="urn:microsoft.com/office/officeart/2005/8/layout/hierarchy2"/>
    <dgm:cxn modelId="{E66BB115-9AD2-4040-B54B-881F3A1B3588}" type="presParOf" srcId="{2564B96C-4775-42C7-B601-2CEDCB9BAB67}" destId="{BF79BD70-B8BD-4A90-B28D-A023C446D4FA}" srcOrd="4" destOrd="0" presId="urn:microsoft.com/office/officeart/2005/8/layout/hierarchy2"/>
    <dgm:cxn modelId="{A4F9F729-120B-4423-B25B-1F5043EE293D}" type="presParOf" srcId="{BF79BD70-B8BD-4A90-B28D-A023C446D4FA}" destId="{113413E6-F3EC-4E45-904B-CA0AA532BC78}" srcOrd="0" destOrd="0" presId="urn:microsoft.com/office/officeart/2005/8/layout/hierarchy2"/>
    <dgm:cxn modelId="{3E18E66F-20F2-49DE-BC76-71AD4837A0EB}" type="presParOf" srcId="{2564B96C-4775-42C7-B601-2CEDCB9BAB67}" destId="{481C3FA9-E9AF-48A4-8887-2A201C604E95}" srcOrd="5" destOrd="0" presId="urn:microsoft.com/office/officeart/2005/8/layout/hierarchy2"/>
    <dgm:cxn modelId="{20CE60DA-1B2F-4E9C-9B02-153B2AD0769C}" type="presParOf" srcId="{481C3FA9-E9AF-48A4-8887-2A201C604E95}" destId="{F1BF4163-6B76-4213-A3CC-BBB8FA1850B1}" srcOrd="0" destOrd="0" presId="urn:microsoft.com/office/officeart/2005/8/layout/hierarchy2"/>
    <dgm:cxn modelId="{FE7CFE83-9BF0-4BAE-9972-D065D7868E10}" type="presParOf" srcId="{481C3FA9-E9AF-48A4-8887-2A201C604E95}" destId="{02C1F9CE-9C3D-4DB1-9A1D-BD70F3098422}" srcOrd="1" destOrd="0" presId="urn:microsoft.com/office/officeart/2005/8/layout/hierarchy2"/>
    <dgm:cxn modelId="{E3958AD2-4050-4C0D-9CAC-712685CC8A6E}" type="presParOf" srcId="{77A57916-4F04-4CA7-8CA1-C52054024270}" destId="{8C0075CD-5968-4193-BADE-ECC11F5E13C0}" srcOrd="2" destOrd="0" presId="urn:microsoft.com/office/officeart/2005/8/layout/hierarchy2"/>
    <dgm:cxn modelId="{476BBFC3-6ED2-4373-9ADC-0F7F8711B607}" type="presParOf" srcId="{8C0075CD-5968-4193-BADE-ECC11F5E13C0}" destId="{39F5BC8A-B029-4397-A335-1469B0588151}" srcOrd="0" destOrd="0" presId="urn:microsoft.com/office/officeart/2005/8/layout/hierarchy2"/>
    <dgm:cxn modelId="{8B576331-735B-4D94-97A5-7C33AA94DAA0}" type="presParOf" srcId="{77A57916-4F04-4CA7-8CA1-C52054024270}" destId="{43568834-A493-48A8-81BF-C59ED7253491}" srcOrd="3" destOrd="0" presId="urn:microsoft.com/office/officeart/2005/8/layout/hierarchy2"/>
    <dgm:cxn modelId="{E89A427A-A6A2-48DB-B360-B7953F732085}" type="presParOf" srcId="{43568834-A493-48A8-81BF-C59ED7253491}" destId="{6D6C51FF-F142-44B9-8313-7854F3561435}" srcOrd="0" destOrd="0" presId="urn:microsoft.com/office/officeart/2005/8/layout/hierarchy2"/>
    <dgm:cxn modelId="{BCE16431-BFE4-4506-A3B0-6CBAC4450110}" type="presParOf" srcId="{43568834-A493-48A8-81BF-C59ED7253491}" destId="{AE8EF001-E22B-4920-83CC-442D9CB5E049}" srcOrd="1" destOrd="0" presId="urn:microsoft.com/office/officeart/2005/8/layout/hierarchy2"/>
    <dgm:cxn modelId="{D5B6537D-9585-4FA3-813A-BE933D108AD5}" type="presParOf" srcId="{AE8EF001-E22B-4920-83CC-442D9CB5E049}" destId="{31B3B098-AB57-4370-9A40-C55BAD5AA2B2}" srcOrd="0" destOrd="0" presId="urn:microsoft.com/office/officeart/2005/8/layout/hierarchy2"/>
    <dgm:cxn modelId="{7CA2B766-C22B-4382-B54A-EE92FEC71A27}" type="presParOf" srcId="{31B3B098-AB57-4370-9A40-C55BAD5AA2B2}" destId="{A2330750-E1EF-47C7-B043-5217400C8731}" srcOrd="0" destOrd="0" presId="urn:microsoft.com/office/officeart/2005/8/layout/hierarchy2"/>
    <dgm:cxn modelId="{9D70FEF4-4B4F-48EA-A2B9-FE4E37E7AC91}" type="presParOf" srcId="{AE8EF001-E22B-4920-83CC-442D9CB5E049}" destId="{3A451214-7D2D-4CAA-867D-66EDFF0F4F01}" srcOrd="1" destOrd="0" presId="urn:microsoft.com/office/officeart/2005/8/layout/hierarchy2"/>
    <dgm:cxn modelId="{66CBCD95-BFE9-4762-A90F-123961D8B51E}" type="presParOf" srcId="{3A451214-7D2D-4CAA-867D-66EDFF0F4F01}" destId="{99DD1015-E1B2-4738-AC72-8F4D9B7E83B1}" srcOrd="0" destOrd="0" presId="urn:microsoft.com/office/officeart/2005/8/layout/hierarchy2"/>
    <dgm:cxn modelId="{B971EB8B-E95E-4CA9-8A9D-F216EE45DB59}" type="presParOf" srcId="{3A451214-7D2D-4CAA-867D-66EDFF0F4F01}" destId="{52EE89D7-0F1B-4CD5-844E-34FB095E487F}" srcOrd="1" destOrd="0" presId="urn:microsoft.com/office/officeart/2005/8/layout/hierarchy2"/>
    <dgm:cxn modelId="{A0C2C943-2EA5-4DA4-8EF7-76BA8ADEAB6D}" type="presParOf" srcId="{AE8EF001-E22B-4920-83CC-442D9CB5E049}" destId="{081FC59E-CABA-45B7-981A-4DBEFBC4C166}" srcOrd="2" destOrd="0" presId="urn:microsoft.com/office/officeart/2005/8/layout/hierarchy2"/>
    <dgm:cxn modelId="{FA8DBE0D-29B3-4B0D-9A80-E547AD33FAC4}" type="presParOf" srcId="{081FC59E-CABA-45B7-981A-4DBEFBC4C166}" destId="{5744104E-81B8-4D15-8E92-9478CEDAB58F}" srcOrd="0" destOrd="0" presId="urn:microsoft.com/office/officeart/2005/8/layout/hierarchy2"/>
    <dgm:cxn modelId="{852BE44A-0D61-4103-B22E-4A8D817AA326}" type="presParOf" srcId="{AE8EF001-E22B-4920-83CC-442D9CB5E049}" destId="{D5E68889-1838-4393-B0AA-EB786F2094BC}" srcOrd="3" destOrd="0" presId="urn:microsoft.com/office/officeart/2005/8/layout/hierarchy2"/>
    <dgm:cxn modelId="{7E53BB07-3E02-47C6-B653-748EAB8000CC}" type="presParOf" srcId="{D5E68889-1838-4393-B0AA-EB786F2094BC}" destId="{CF23C6C0-133C-4741-BD77-097AD63C8D2A}" srcOrd="0" destOrd="0" presId="urn:microsoft.com/office/officeart/2005/8/layout/hierarchy2"/>
    <dgm:cxn modelId="{E6A3ACD6-86B2-4D3E-AD2F-84469C328F49}" type="presParOf" srcId="{D5E68889-1838-4393-B0AA-EB786F2094BC}" destId="{83CAEA71-A1E0-48BA-AECC-4FC2DE36FD5B}" srcOrd="1" destOrd="0" presId="urn:microsoft.com/office/officeart/2005/8/layout/hierarchy2"/>
    <dgm:cxn modelId="{2802A023-609B-4F00-A87C-8F58B26BDEFD}" type="presParOf" srcId="{77A57916-4F04-4CA7-8CA1-C52054024270}" destId="{2A0AC4EF-7281-4570-B79F-07FEC4756ECC}" srcOrd="4" destOrd="0" presId="urn:microsoft.com/office/officeart/2005/8/layout/hierarchy2"/>
    <dgm:cxn modelId="{44822EE1-FB63-4810-8391-BEF6414C4E63}" type="presParOf" srcId="{2A0AC4EF-7281-4570-B79F-07FEC4756ECC}" destId="{82396A25-BA12-44B7-BB2F-6FDCA31C174C}" srcOrd="0" destOrd="0" presId="urn:microsoft.com/office/officeart/2005/8/layout/hierarchy2"/>
    <dgm:cxn modelId="{6D83BA34-38EC-4054-A3E1-B437CF926B09}" type="presParOf" srcId="{77A57916-4F04-4CA7-8CA1-C52054024270}" destId="{99B4C161-A6EA-4B13-955E-3DB1521B2A7F}" srcOrd="5" destOrd="0" presId="urn:microsoft.com/office/officeart/2005/8/layout/hierarchy2"/>
    <dgm:cxn modelId="{7112B151-6BA6-469D-A063-6D2EB70C6A88}" type="presParOf" srcId="{99B4C161-A6EA-4B13-955E-3DB1521B2A7F}" destId="{5D98722B-C06B-4771-8A14-2FD66FCC00E0}" srcOrd="0" destOrd="0" presId="urn:microsoft.com/office/officeart/2005/8/layout/hierarchy2"/>
    <dgm:cxn modelId="{A65153A4-4F76-4552-BDCA-050124C4685A}" type="presParOf" srcId="{99B4C161-A6EA-4B13-955E-3DB1521B2A7F}" destId="{53709323-7862-485E-875A-2C537DDA964C}" srcOrd="1" destOrd="0" presId="urn:microsoft.com/office/officeart/2005/8/layout/hierarchy2"/>
    <dgm:cxn modelId="{472F9E05-3CBD-40E6-8795-0286D2B64C6E}" type="presParOf" srcId="{53709323-7862-485E-875A-2C537DDA964C}" destId="{0EBBEBCA-C304-4105-BB78-D95E8DB83079}" srcOrd="0" destOrd="0" presId="urn:microsoft.com/office/officeart/2005/8/layout/hierarchy2"/>
    <dgm:cxn modelId="{0F306087-4504-4F83-9B29-C45227A92628}" type="presParOf" srcId="{0EBBEBCA-C304-4105-BB78-D95E8DB83079}" destId="{6EBADA24-23C1-4ED2-BBB6-7E77E91DAC03}" srcOrd="0" destOrd="0" presId="urn:microsoft.com/office/officeart/2005/8/layout/hierarchy2"/>
    <dgm:cxn modelId="{3D9A3A40-9ED2-41EA-AB6F-79B6B90E8C3C}" type="presParOf" srcId="{53709323-7862-485E-875A-2C537DDA964C}" destId="{A4F22F34-B863-47A0-A37A-03CFCC50A418}" srcOrd="1" destOrd="0" presId="urn:microsoft.com/office/officeart/2005/8/layout/hierarchy2"/>
    <dgm:cxn modelId="{58A9E642-1ABF-4188-BDE3-D1D36D01038E}" type="presParOf" srcId="{A4F22F34-B863-47A0-A37A-03CFCC50A418}" destId="{144B46DA-1FD3-486C-A50E-DF91855AC517}" srcOrd="0" destOrd="0" presId="urn:microsoft.com/office/officeart/2005/8/layout/hierarchy2"/>
    <dgm:cxn modelId="{CED28A96-2E0E-477D-8BDF-F8E3951A925D}" type="presParOf" srcId="{A4F22F34-B863-47A0-A37A-03CFCC50A418}" destId="{EA4F5D11-5649-4CE2-9435-68BF608ECE50}" srcOrd="1" destOrd="0" presId="urn:microsoft.com/office/officeart/2005/8/layout/hierarchy2"/>
    <dgm:cxn modelId="{834A76FF-EC26-494F-8D85-875723231B42}" type="presParOf" srcId="{53709323-7862-485E-875A-2C537DDA964C}" destId="{C145C2FD-D441-425E-99F3-C6DA5F4F4D1D}" srcOrd="2" destOrd="0" presId="urn:microsoft.com/office/officeart/2005/8/layout/hierarchy2"/>
    <dgm:cxn modelId="{3B4CD9F1-5969-4E30-80BE-674848CBA901}" type="presParOf" srcId="{C145C2FD-D441-425E-99F3-C6DA5F4F4D1D}" destId="{87E2CD7F-9B49-407F-AA49-5BE8E032AF40}" srcOrd="0" destOrd="0" presId="urn:microsoft.com/office/officeart/2005/8/layout/hierarchy2"/>
    <dgm:cxn modelId="{E8DD4D87-6E8F-46EE-AB1E-F5AF96CC5195}" type="presParOf" srcId="{53709323-7862-485E-875A-2C537DDA964C}" destId="{09576792-F292-417D-8009-642B3FF5A25F}" srcOrd="3" destOrd="0" presId="urn:microsoft.com/office/officeart/2005/8/layout/hierarchy2"/>
    <dgm:cxn modelId="{61637DFC-20AD-4D43-98DC-C35C04FB4F44}" type="presParOf" srcId="{09576792-F292-417D-8009-642B3FF5A25F}" destId="{56671FEC-D347-4269-91D5-E92654C9DB25}" srcOrd="0" destOrd="0" presId="urn:microsoft.com/office/officeart/2005/8/layout/hierarchy2"/>
    <dgm:cxn modelId="{72E2E81F-F5CD-4705-83B1-91954A2FB1BB}" type="presParOf" srcId="{09576792-F292-417D-8009-642B3FF5A25F}" destId="{8954B2CC-C633-4A87-A01D-63ED6AB4E45A}" srcOrd="1" destOrd="0" presId="urn:microsoft.com/office/officeart/2005/8/layout/hierarchy2"/>
    <dgm:cxn modelId="{1104EC21-754A-44C2-95A8-6CAE51990655}" type="presParOf" srcId="{28568237-FD7D-4946-907E-B6F393577B4E}" destId="{C2421871-79D8-45D2-B771-3D26E7E36D13}" srcOrd="2" destOrd="0" presId="urn:microsoft.com/office/officeart/2005/8/layout/hierarchy2"/>
    <dgm:cxn modelId="{86428D12-78F0-4364-A6B5-4F0E7004C8F0}" type="presParOf" srcId="{C2421871-79D8-45D2-B771-3D26E7E36D13}" destId="{B35BB289-890A-4230-B36D-09DF5CD39878}" srcOrd="0" destOrd="0" presId="urn:microsoft.com/office/officeart/2005/8/layout/hierarchy2"/>
    <dgm:cxn modelId="{34E7D05D-44BD-4ADD-8614-EFD7A9F6E8E5}" type="presParOf" srcId="{28568237-FD7D-4946-907E-B6F393577B4E}" destId="{D69EDEF7-5E25-4F4C-A940-FA40412D36B5}" srcOrd="3" destOrd="0" presId="urn:microsoft.com/office/officeart/2005/8/layout/hierarchy2"/>
    <dgm:cxn modelId="{D05D8EF0-2F3C-42C7-84E3-E7FAEF6159C7}" type="presParOf" srcId="{D69EDEF7-5E25-4F4C-A940-FA40412D36B5}" destId="{4F96981D-9970-4EFC-8B25-A25382BF26E5}" srcOrd="0" destOrd="0" presId="urn:microsoft.com/office/officeart/2005/8/layout/hierarchy2"/>
    <dgm:cxn modelId="{8BEDB953-F773-4B8E-89A1-A1287DB40859}" type="presParOf" srcId="{D69EDEF7-5E25-4F4C-A940-FA40412D36B5}" destId="{7202B03C-2494-4711-94BD-57DB886AAE30}" srcOrd="1" destOrd="0" presId="urn:microsoft.com/office/officeart/2005/8/layout/hierarchy2"/>
    <dgm:cxn modelId="{310A3272-2BF5-4984-B963-2C46FABBF4CA}" type="presParOf" srcId="{28568237-FD7D-4946-907E-B6F393577B4E}" destId="{81FE285D-C2D4-4C25-8D34-26F695104C64}" srcOrd="4" destOrd="0" presId="urn:microsoft.com/office/officeart/2005/8/layout/hierarchy2"/>
    <dgm:cxn modelId="{CA64FA73-49E9-4E5D-82EA-E8E807AFBC1D}" type="presParOf" srcId="{81FE285D-C2D4-4C25-8D34-26F695104C64}" destId="{223D94C1-8BFB-402D-8560-1BCB3E8F0DE0}" srcOrd="0" destOrd="0" presId="urn:microsoft.com/office/officeart/2005/8/layout/hierarchy2"/>
    <dgm:cxn modelId="{4A2227FC-841A-489F-9033-E640F3BBFB42}" type="presParOf" srcId="{28568237-FD7D-4946-907E-B6F393577B4E}" destId="{43FB953E-0369-4A11-B307-4135244F8D63}" srcOrd="5" destOrd="0" presId="urn:microsoft.com/office/officeart/2005/8/layout/hierarchy2"/>
    <dgm:cxn modelId="{DB309665-8F24-4D2A-818B-61FCFF143F14}" type="presParOf" srcId="{43FB953E-0369-4A11-B307-4135244F8D63}" destId="{801D3E01-571B-4D5B-A6AD-C44AB1024D40}" srcOrd="0" destOrd="0" presId="urn:microsoft.com/office/officeart/2005/8/layout/hierarchy2"/>
    <dgm:cxn modelId="{B6140213-856F-4094-BCBE-0BCB0D3A7A19}" type="presParOf" srcId="{43FB953E-0369-4A11-B307-4135244F8D63}" destId="{C3E33DE9-AD9C-413D-83A5-5256650858BA}" srcOrd="1" destOrd="0" presId="urn:microsoft.com/office/officeart/2005/8/layout/hierarchy2"/>
    <dgm:cxn modelId="{E94D0AD2-E05D-4149-BD48-05842A370941}" type="presParOf" srcId="{28568237-FD7D-4946-907E-B6F393577B4E}" destId="{378CC54A-C556-4A00-897F-018890952FED}" srcOrd="6" destOrd="0" presId="urn:microsoft.com/office/officeart/2005/8/layout/hierarchy2"/>
    <dgm:cxn modelId="{D52EFF6E-A51B-4EE2-9D23-3EFB14ABA8CB}" type="presParOf" srcId="{378CC54A-C556-4A00-897F-018890952FED}" destId="{0D0D81E4-A6F3-483C-A7F2-0375BBAFC728}" srcOrd="0" destOrd="0" presId="urn:microsoft.com/office/officeart/2005/8/layout/hierarchy2"/>
    <dgm:cxn modelId="{E4C640D0-3C6A-4BE9-B44A-66B749217B1D}" type="presParOf" srcId="{28568237-FD7D-4946-907E-B6F393577B4E}" destId="{C5289FE7-2FB5-4DED-992F-260EA98FC814}" srcOrd="7" destOrd="0" presId="urn:microsoft.com/office/officeart/2005/8/layout/hierarchy2"/>
    <dgm:cxn modelId="{ACDC1004-090B-4E48-B3E5-DC36C2CA1347}" type="presParOf" srcId="{C5289FE7-2FB5-4DED-992F-260EA98FC814}" destId="{0462682D-E6B8-4066-AE0A-83CD3E5EE46B}" srcOrd="0" destOrd="0" presId="urn:microsoft.com/office/officeart/2005/8/layout/hierarchy2"/>
    <dgm:cxn modelId="{4795B819-9909-48FD-9E1B-262B46D82A58}" type="presParOf" srcId="{C5289FE7-2FB5-4DED-992F-260EA98FC814}" destId="{30002144-F3C0-49B4-8C01-10F48C29541E}" srcOrd="1" destOrd="0" presId="urn:microsoft.com/office/officeart/2005/8/layout/hierarchy2"/>
    <dgm:cxn modelId="{17006E42-9489-4588-8A16-04C1D84AAA6D}" type="presParOf" srcId="{28568237-FD7D-4946-907E-B6F393577B4E}" destId="{CF6A917C-0201-4DE6-9D9C-496DE0E59BE3}" srcOrd="8" destOrd="0" presId="urn:microsoft.com/office/officeart/2005/8/layout/hierarchy2"/>
    <dgm:cxn modelId="{905C8FEF-C382-4223-BBC8-AD24DB3F3CE1}" type="presParOf" srcId="{CF6A917C-0201-4DE6-9D9C-496DE0E59BE3}" destId="{927392B8-D923-4CFC-8CE2-EC198C889DCD}" srcOrd="0" destOrd="0" presId="urn:microsoft.com/office/officeart/2005/8/layout/hierarchy2"/>
    <dgm:cxn modelId="{6EC74223-A55E-4F51-8DFC-5D69AB8F4ACF}" type="presParOf" srcId="{28568237-FD7D-4946-907E-B6F393577B4E}" destId="{0E2C811F-359A-44B4-988C-9481CB2B47FA}" srcOrd="9" destOrd="0" presId="urn:microsoft.com/office/officeart/2005/8/layout/hierarchy2"/>
    <dgm:cxn modelId="{E87479CC-D300-42DC-918F-A3CDF27C402B}" type="presParOf" srcId="{0E2C811F-359A-44B4-988C-9481CB2B47FA}" destId="{97EF103D-B207-4E54-8544-333D736B73D6}" srcOrd="0" destOrd="0" presId="urn:microsoft.com/office/officeart/2005/8/layout/hierarchy2"/>
    <dgm:cxn modelId="{DB3CE701-3433-4954-8485-2E4BDEA88BFF}" type="presParOf" srcId="{0E2C811F-359A-44B4-988C-9481CB2B47FA}" destId="{59195830-7523-4F0A-B3FB-3DD53B20A7E4}" srcOrd="1" destOrd="0" presId="urn:microsoft.com/office/officeart/2005/8/layout/hierarchy2"/>
    <dgm:cxn modelId="{0D0D94B5-F658-4D4D-BA9E-593A175739EA}" type="presParOf" srcId="{28568237-FD7D-4946-907E-B6F393577B4E}" destId="{075F6DF6-3F26-4733-B9CA-78B0B2668F89}" srcOrd="10" destOrd="0" presId="urn:microsoft.com/office/officeart/2005/8/layout/hierarchy2"/>
    <dgm:cxn modelId="{B3511A29-A1E2-4727-BD38-7DE07D559D84}" type="presParOf" srcId="{075F6DF6-3F26-4733-B9CA-78B0B2668F89}" destId="{D3803A38-BBD8-4482-B848-FABD8BFA44B1}" srcOrd="0" destOrd="0" presId="urn:microsoft.com/office/officeart/2005/8/layout/hierarchy2"/>
    <dgm:cxn modelId="{68C909BE-2A98-473E-98F0-2CDCFAE12ED0}" type="presParOf" srcId="{28568237-FD7D-4946-907E-B6F393577B4E}" destId="{B1C8FCBD-9C78-4D50-9C52-F9BFEFABB6C3}" srcOrd="11" destOrd="0" presId="urn:microsoft.com/office/officeart/2005/8/layout/hierarchy2"/>
    <dgm:cxn modelId="{4867E565-9905-4B6A-8720-36F928FBAD72}" type="presParOf" srcId="{B1C8FCBD-9C78-4D50-9C52-F9BFEFABB6C3}" destId="{3D4E5913-9AAD-4D0B-820B-3B00210F306B}" srcOrd="0" destOrd="0" presId="urn:microsoft.com/office/officeart/2005/8/layout/hierarchy2"/>
    <dgm:cxn modelId="{9C1D8DB1-2397-441C-A2A6-F369E059B6D3}" type="presParOf" srcId="{B1C8FCBD-9C78-4D50-9C52-F9BFEFABB6C3}" destId="{82CC55BE-630A-4469-B442-7BB30D799A13}" srcOrd="1" destOrd="0" presId="urn:microsoft.com/office/officeart/2005/8/layout/hierarchy2"/>
    <dgm:cxn modelId="{DB136174-4E06-4831-BE15-5A81C09762E0}" type="presParOf" srcId="{28568237-FD7D-4946-907E-B6F393577B4E}" destId="{A9101FEA-1E16-4B1D-BFA3-8058C9A5812B}" srcOrd="12" destOrd="0" presId="urn:microsoft.com/office/officeart/2005/8/layout/hierarchy2"/>
    <dgm:cxn modelId="{08E192B5-AEE0-4338-ADDB-53C1F843610E}" type="presParOf" srcId="{A9101FEA-1E16-4B1D-BFA3-8058C9A5812B}" destId="{4834C170-0BAA-4085-9F5B-FE99822F2E36}" srcOrd="0" destOrd="0" presId="urn:microsoft.com/office/officeart/2005/8/layout/hierarchy2"/>
    <dgm:cxn modelId="{89DD6494-BD81-4E63-8575-E9265C8E7BDE}" type="presParOf" srcId="{28568237-FD7D-4946-907E-B6F393577B4E}" destId="{5C61200A-6C10-43FA-AC30-90BA62DDE8AE}" srcOrd="13" destOrd="0" presId="urn:microsoft.com/office/officeart/2005/8/layout/hierarchy2"/>
    <dgm:cxn modelId="{BD256241-4331-45EA-8E6C-2267993B066A}" type="presParOf" srcId="{5C61200A-6C10-43FA-AC30-90BA62DDE8AE}" destId="{4A178BE5-014F-468B-9D20-D8894E1DAF4F}" srcOrd="0" destOrd="0" presId="urn:microsoft.com/office/officeart/2005/8/layout/hierarchy2"/>
    <dgm:cxn modelId="{FC3F443C-E31F-4701-B337-028C69AA05A9}" type="presParOf" srcId="{5C61200A-6C10-43FA-AC30-90BA62DDE8AE}" destId="{99F4AA46-D2A4-4B3B-8F1A-01F46618A3D4}" srcOrd="1" destOrd="0" presId="urn:microsoft.com/office/officeart/2005/8/layout/hierarchy2"/>
    <dgm:cxn modelId="{360B48D6-B8BE-4E8D-9B2D-F38DF50A9A47}" type="presParOf" srcId="{28568237-FD7D-4946-907E-B6F393577B4E}" destId="{613120B7-20CE-4885-8FC5-7703B251222D}" srcOrd="14" destOrd="0" presId="urn:microsoft.com/office/officeart/2005/8/layout/hierarchy2"/>
    <dgm:cxn modelId="{52A04B83-4D04-4D4C-9FC1-E1AF4B7D1674}" type="presParOf" srcId="{613120B7-20CE-4885-8FC5-7703B251222D}" destId="{BA80C60C-3595-468D-B2BC-10C55E1F7D31}" srcOrd="0" destOrd="0" presId="urn:microsoft.com/office/officeart/2005/8/layout/hierarchy2"/>
    <dgm:cxn modelId="{9D80295F-2A57-4014-80ED-09932F13723E}" type="presParOf" srcId="{28568237-FD7D-4946-907E-B6F393577B4E}" destId="{2448FF7B-86E7-4153-B9DE-93D7CB7E4879}" srcOrd="15" destOrd="0" presId="urn:microsoft.com/office/officeart/2005/8/layout/hierarchy2"/>
    <dgm:cxn modelId="{9AEEAF59-66FF-4485-B133-0B54A7C4ABBC}" type="presParOf" srcId="{2448FF7B-86E7-4153-B9DE-93D7CB7E4879}" destId="{AF30C094-5CF8-4A9A-AC75-7AD316FDB36F}" srcOrd="0" destOrd="0" presId="urn:microsoft.com/office/officeart/2005/8/layout/hierarchy2"/>
    <dgm:cxn modelId="{98221795-7FF7-434E-8FAE-63886D90D9DC}" type="presParOf" srcId="{2448FF7B-86E7-4153-B9DE-93D7CB7E4879}" destId="{6D58B0CC-E4E3-4BB1-A4E0-495FA1C7FB9C}" srcOrd="1" destOrd="0" presId="urn:microsoft.com/office/officeart/2005/8/layout/hierarchy2"/>
    <dgm:cxn modelId="{C3095E7A-F62C-4448-A21B-5733275637F9}" type="presParOf" srcId="{02E93ED9-A73E-40F1-8874-4D9A5210EBF6}" destId="{6FF3E653-3DB9-4762-A5A6-8233CDE14DC1}" srcOrd="8" destOrd="0" presId="urn:microsoft.com/office/officeart/2005/8/layout/hierarchy2"/>
    <dgm:cxn modelId="{7BA1DA36-3C34-4845-9BD6-E112D38EC453}" type="presParOf" srcId="{6FF3E653-3DB9-4762-A5A6-8233CDE14DC1}" destId="{FEF3D29D-E6F6-49E5-AEA3-F4220BB896E6}" srcOrd="0" destOrd="0" presId="urn:microsoft.com/office/officeart/2005/8/layout/hierarchy2"/>
    <dgm:cxn modelId="{B54F9B09-B5E5-49BF-9094-B7D9D768D014}" type="presParOf" srcId="{02E93ED9-A73E-40F1-8874-4D9A5210EBF6}" destId="{0C4C913A-D34F-4A80-8EAC-B30DADB6B1E6}" srcOrd="9" destOrd="0" presId="urn:microsoft.com/office/officeart/2005/8/layout/hierarchy2"/>
    <dgm:cxn modelId="{9980BFBE-FEF3-4312-AABB-3691E1BF4296}" type="presParOf" srcId="{0C4C913A-D34F-4A80-8EAC-B30DADB6B1E6}" destId="{8927ADA0-AAA5-4DB2-A145-F96077923DD3}" srcOrd="0" destOrd="0" presId="urn:microsoft.com/office/officeart/2005/8/layout/hierarchy2"/>
    <dgm:cxn modelId="{2A3B57D0-2DBF-48E6-B819-D0F33370C17F}" type="presParOf" srcId="{0C4C913A-D34F-4A80-8EAC-B30DADB6B1E6}" destId="{D9456A3E-43D4-409E-8AFE-2F9555E4C3A5}" srcOrd="1" destOrd="0" presId="urn:microsoft.com/office/officeart/2005/8/layout/hierarchy2"/>
    <dgm:cxn modelId="{F3A168BA-6EDB-4AE3-9CA1-BD6807E0BFA1}" type="presParOf" srcId="{D9456A3E-43D4-409E-8AFE-2F9555E4C3A5}" destId="{4A325D53-A1A8-441F-BFE9-0984C26DEF53}" srcOrd="0" destOrd="0" presId="urn:microsoft.com/office/officeart/2005/8/layout/hierarchy2"/>
    <dgm:cxn modelId="{D0530630-F70D-4753-922A-61BB51F41BDC}" type="presParOf" srcId="{4A325D53-A1A8-441F-BFE9-0984C26DEF53}" destId="{7E481B6F-B8C5-47EC-BF11-4A3BFB2117D9}" srcOrd="0" destOrd="0" presId="urn:microsoft.com/office/officeart/2005/8/layout/hierarchy2"/>
    <dgm:cxn modelId="{321858E5-488D-4BEE-A288-F5434015B21D}" type="presParOf" srcId="{D9456A3E-43D4-409E-8AFE-2F9555E4C3A5}" destId="{14EDBEE8-80F9-4021-B01C-3B123D66D0F2}" srcOrd="1" destOrd="0" presId="urn:microsoft.com/office/officeart/2005/8/layout/hierarchy2"/>
    <dgm:cxn modelId="{D4BE81AD-0A03-447F-B27A-C4603EC9BA23}" type="presParOf" srcId="{14EDBEE8-80F9-4021-B01C-3B123D66D0F2}" destId="{8D8C7B94-01FC-4EF5-B255-8BF17BF95FBD}" srcOrd="0" destOrd="0" presId="urn:microsoft.com/office/officeart/2005/8/layout/hierarchy2"/>
    <dgm:cxn modelId="{BF005686-AB37-47FA-9B57-B6AE2D77BCC1}" type="presParOf" srcId="{14EDBEE8-80F9-4021-B01C-3B123D66D0F2}" destId="{8CDE6ACB-7D47-49D4-BB54-32FE7F237218}" srcOrd="1" destOrd="0" presId="urn:microsoft.com/office/officeart/2005/8/layout/hierarchy2"/>
    <dgm:cxn modelId="{29CAA2E8-D05F-446F-AED7-5F130928D674}" type="presParOf" srcId="{D9456A3E-43D4-409E-8AFE-2F9555E4C3A5}" destId="{5706A59E-9341-44D3-A88F-C84D0901A6A6}" srcOrd="2" destOrd="0" presId="urn:microsoft.com/office/officeart/2005/8/layout/hierarchy2"/>
    <dgm:cxn modelId="{08A46FD9-6F62-4FC6-AB16-B47F40CA7530}" type="presParOf" srcId="{5706A59E-9341-44D3-A88F-C84D0901A6A6}" destId="{AA10310E-C909-4EE1-BC0E-5BCCF7C8C714}" srcOrd="0" destOrd="0" presId="urn:microsoft.com/office/officeart/2005/8/layout/hierarchy2"/>
    <dgm:cxn modelId="{1134C23D-D4A5-420E-9617-A7B477D93A40}" type="presParOf" srcId="{D9456A3E-43D4-409E-8AFE-2F9555E4C3A5}" destId="{87F6A807-C8F9-4208-9D66-4113E8FBA635}" srcOrd="3" destOrd="0" presId="urn:microsoft.com/office/officeart/2005/8/layout/hierarchy2"/>
    <dgm:cxn modelId="{BC1D7E2A-2DAF-4637-8C1A-69FE419FB9BC}" type="presParOf" srcId="{87F6A807-C8F9-4208-9D66-4113E8FBA635}" destId="{87202D14-4E82-4859-9358-6A74464DF9EB}" srcOrd="0" destOrd="0" presId="urn:microsoft.com/office/officeart/2005/8/layout/hierarchy2"/>
    <dgm:cxn modelId="{04A008B2-8E76-4DB9-80FC-52A4AE05345A}" type="presParOf" srcId="{87F6A807-C8F9-4208-9D66-4113E8FBA635}" destId="{140D37F5-0A23-4AA7-8DDE-642527C63B53}" srcOrd="1" destOrd="0" presId="urn:microsoft.com/office/officeart/2005/8/layout/hierarchy2"/>
    <dgm:cxn modelId="{0D85C309-CC09-4E04-9261-CCBB5563DB3C}" type="presParOf" srcId="{D9456A3E-43D4-409E-8AFE-2F9555E4C3A5}" destId="{C01072D2-D5BB-4D33-8A51-D0D71FF5C8D5}" srcOrd="4" destOrd="0" presId="urn:microsoft.com/office/officeart/2005/8/layout/hierarchy2"/>
    <dgm:cxn modelId="{3C11E8FD-CC50-4978-8ACC-5C8326FBF502}" type="presParOf" srcId="{C01072D2-D5BB-4D33-8A51-D0D71FF5C8D5}" destId="{A0F5D2D5-9D57-4DE0-A838-C084C90ABC04}" srcOrd="0" destOrd="0" presId="urn:microsoft.com/office/officeart/2005/8/layout/hierarchy2"/>
    <dgm:cxn modelId="{8C84E192-7B37-4A36-B8C8-A73E92D55C59}" type="presParOf" srcId="{D9456A3E-43D4-409E-8AFE-2F9555E4C3A5}" destId="{3EEDFDA3-DC8A-45B1-9ED3-86F28914C1A1}" srcOrd="5" destOrd="0" presId="urn:microsoft.com/office/officeart/2005/8/layout/hierarchy2"/>
    <dgm:cxn modelId="{F57E9B52-46C9-422A-9AB8-1B0496868B6F}" type="presParOf" srcId="{3EEDFDA3-DC8A-45B1-9ED3-86F28914C1A1}" destId="{904400BB-49F6-4332-9200-917742DF9551}" srcOrd="0" destOrd="0" presId="urn:microsoft.com/office/officeart/2005/8/layout/hierarchy2"/>
    <dgm:cxn modelId="{68412BC4-F54F-42A2-941C-CAA639BAB2C3}" type="presParOf" srcId="{3EEDFDA3-DC8A-45B1-9ED3-86F28914C1A1}" destId="{8D87857C-070C-4111-B492-9C5AD7B1830F}" srcOrd="1" destOrd="0" presId="urn:microsoft.com/office/officeart/2005/8/layout/hierarchy2"/>
    <dgm:cxn modelId="{F170E5D4-72B9-46EE-A336-66EB56BEDFA0}" type="presParOf" srcId="{D9456A3E-43D4-409E-8AFE-2F9555E4C3A5}" destId="{F7F61C6A-D76A-4EA1-8A6A-E30FAB29E9C9}" srcOrd="6" destOrd="0" presId="urn:microsoft.com/office/officeart/2005/8/layout/hierarchy2"/>
    <dgm:cxn modelId="{531CCCF4-9449-4CB7-8C5A-C49E3FD6034A}" type="presParOf" srcId="{F7F61C6A-D76A-4EA1-8A6A-E30FAB29E9C9}" destId="{44B6C81A-F0A9-4FFF-8DC9-3896C9DCA6BC}" srcOrd="0" destOrd="0" presId="urn:microsoft.com/office/officeart/2005/8/layout/hierarchy2"/>
    <dgm:cxn modelId="{F8AB17B6-D6CE-4558-A052-795375788A01}" type="presParOf" srcId="{D9456A3E-43D4-409E-8AFE-2F9555E4C3A5}" destId="{CCBFD5F4-0C1B-4EE2-A02B-9DE053B74A81}" srcOrd="7" destOrd="0" presId="urn:microsoft.com/office/officeart/2005/8/layout/hierarchy2"/>
    <dgm:cxn modelId="{C9D63DE1-DA45-493A-B68D-74A2E4FA4391}" type="presParOf" srcId="{CCBFD5F4-0C1B-4EE2-A02B-9DE053B74A81}" destId="{54C5D450-AC80-4EDA-AEC7-760BFBB0B4A5}" srcOrd="0" destOrd="0" presId="urn:microsoft.com/office/officeart/2005/8/layout/hierarchy2"/>
    <dgm:cxn modelId="{ADF4A8B5-0BAC-46A1-B20E-942FB7F0263F}" type="presParOf" srcId="{CCBFD5F4-0C1B-4EE2-A02B-9DE053B74A81}" destId="{94DF06B5-0917-4E4D-8FED-C9778D20C935}" srcOrd="1" destOrd="0" presId="urn:microsoft.com/office/officeart/2005/8/layout/hierarchy2"/>
    <dgm:cxn modelId="{3C052BBE-8A3E-4013-BEE7-A6B086AD5075}" type="presParOf" srcId="{D9456A3E-43D4-409E-8AFE-2F9555E4C3A5}" destId="{906975B9-66D8-4993-ACE9-CAE664C5B886}" srcOrd="8" destOrd="0" presId="urn:microsoft.com/office/officeart/2005/8/layout/hierarchy2"/>
    <dgm:cxn modelId="{937B32FD-6D5E-4178-A6D1-97F2EC0BF59F}" type="presParOf" srcId="{906975B9-66D8-4993-ACE9-CAE664C5B886}" destId="{E0131A07-0194-4AB1-AF86-8E579D3E65A9}" srcOrd="0" destOrd="0" presId="urn:microsoft.com/office/officeart/2005/8/layout/hierarchy2"/>
    <dgm:cxn modelId="{A7A1CB74-6C09-432B-B75B-B3BA03DABBF7}" type="presParOf" srcId="{D9456A3E-43D4-409E-8AFE-2F9555E4C3A5}" destId="{3F5A8FCF-FB10-4C3A-88FA-48583492E52B}" srcOrd="9" destOrd="0" presId="urn:microsoft.com/office/officeart/2005/8/layout/hierarchy2"/>
    <dgm:cxn modelId="{28F6603F-2107-4D28-B8C5-554E92DB95A5}" type="presParOf" srcId="{3F5A8FCF-FB10-4C3A-88FA-48583492E52B}" destId="{4E5882AA-B457-4AFC-ABD8-5CE4819DEF5E}" srcOrd="0" destOrd="0" presId="urn:microsoft.com/office/officeart/2005/8/layout/hierarchy2"/>
    <dgm:cxn modelId="{CE3CA040-852B-4EFD-8C69-EBBF041DC3DD}" type="presParOf" srcId="{3F5A8FCF-FB10-4C3A-88FA-48583492E52B}" destId="{38F6FD64-1D41-4E79-B52B-96E8D5D39002}" srcOrd="1" destOrd="0" presId="urn:microsoft.com/office/officeart/2005/8/layout/hierarchy2"/>
    <dgm:cxn modelId="{C36CA4E6-0CF6-454A-ACB6-512E6816D8FA}" type="presParOf" srcId="{02E93ED9-A73E-40F1-8874-4D9A5210EBF6}" destId="{07DD56FF-E44A-49D2-AB66-0AB7FB394ED0}" srcOrd="10" destOrd="0" presId="urn:microsoft.com/office/officeart/2005/8/layout/hierarchy2"/>
    <dgm:cxn modelId="{AFF06E4D-1A0E-40E6-80EC-A59593451FAD}" type="presParOf" srcId="{07DD56FF-E44A-49D2-AB66-0AB7FB394ED0}" destId="{98865FDA-3F01-4574-9254-19186AB52400}" srcOrd="0" destOrd="0" presId="urn:microsoft.com/office/officeart/2005/8/layout/hierarchy2"/>
    <dgm:cxn modelId="{FD8D10FC-83FC-41AD-9B0F-28039F09A63C}" type="presParOf" srcId="{02E93ED9-A73E-40F1-8874-4D9A5210EBF6}" destId="{F6C35737-9D4C-49DB-90BF-6301AF31901C}" srcOrd="11" destOrd="0" presId="urn:microsoft.com/office/officeart/2005/8/layout/hierarchy2"/>
    <dgm:cxn modelId="{DFACD803-E058-4ED4-ADD0-4FAE3F5D58F3}" type="presParOf" srcId="{F6C35737-9D4C-49DB-90BF-6301AF31901C}" destId="{22F5CC0F-4837-4F9A-8153-DE1BFCB621CF}" srcOrd="0" destOrd="0" presId="urn:microsoft.com/office/officeart/2005/8/layout/hierarchy2"/>
    <dgm:cxn modelId="{942260F9-B4AE-4987-8945-FF81135CC413}" type="presParOf" srcId="{F6C35737-9D4C-49DB-90BF-6301AF31901C}" destId="{232C021D-90D6-455F-9BEC-4459FD91A99A}" srcOrd="1" destOrd="0" presId="urn:microsoft.com/office/officeart/2005/8/layout/hierarchy2"/>
    <dgm:cxn modelId="{60F612E7-47E6-42EB-8AAA-62BB739067FA}" type="presParOf" srcId="{232C021D-90D6-455F-9BEC-4459FD91A99A}" destId="{BFDA1697-0913-4494-BEC4-ECCE134F5E8D}" srcOrd="0" destOrd="0" presId="urn:microsoft.com/office/officeart/2005/8/layout/hierarchy2"/>
    <dgm:cxn modelId="{48900C2C-00A0-44EA-B223-F2D78A872E76}" type="presParOf" srcId="{BFDA1697-0913-4494-BEC4-ECCE134F5E8D}" destId="{7C967849-8D1A-41C1-BD4D-3AE6D392F3A4}" srcOrd="0" destOrd="0" presId="urn:microsoft.com/office/officeart/2005/8/layout/hierarchy2"/>
    <dgm:cxn modelId="{6469DECC-6576-4F85-8D7A-9AF86224BF3C}" type="presParOf" srcId="{232C021D-90D6-455F-9BEC-4459FD91A99A}" destId="{1EDAA287-6570-45ED-B1BA-DFA6EBB9FC76}" srcOrd="1" destOrd="0" presId="urn:microsoft.com/office/officeart/2005/8/layout/hierarchy2"/>
    <dgm:cxn modelId="{4B8B1F60-5115-4D4A-AFF5-9076806E2094}" type="presParOf" srcId="{1EDAA287-6570-45ED-B1BA-DFA6EBB9FC76}" destId="{631838D6-62AB-485C-9645-02613585EDA2}" srcOrd="0" destOrd="0" presId="urn:microsoft.com/office/officeart/2005/8/layout/hierarchy2"/>
    <dgm:cxn modelId="{482501D3-75DD-42E1-8DE8-6223583F3D46}" type="presParOf" srcId="{1EDAA287-6570-45ED-B1BA-DFA6EBB9FC76}" destId="{F1580B74-7C51-4D99-8349-43ADC11FFFCC}" srcOrd="1" destOrd="0" presId="urn:microsoft.com/office/officeart/2005/8/layout/hierarchy2"/>
    <dgm:cxn modelId="{ADBC9B6B-8751-4E63-8838-597848AC81A9}" type="presParOf" srcId="{232C021D-90D6-455F-9BEC-4459FD91A99A}" destId="{2990154D-096B-489C-9E34-F7D6109281D7}" srcOrd="2" destOrd="0" presId="urn:microsoft.com/office/officeart/2005/8/layout/hierarchy2"/>
    <dgm:cxn modelId="{98F0541E-7AC2-4473-982B-D5F0417BD57D}" type="presParOf" srcId="{2990154D-096B-489C-9E34-F7D6109281D7}" destId="{E1E1BE1E-8C26-467B-8375-594A41B9B9A5}" srcOrd="0" destOrd="0" presId="urn:microsoft.com/office/officeart/2005/8/layout/hierarchy2"/>
    <dgm:cxn modelId="{DE38596E-9584-4833-AD06-E05DCB497264}" type="presParOf" srcId="{232C021D-90D6-455F-9BEC-4459FD91A99A}" destId="{333055D4-24F5-4841-829F-DCF6D71ED2C9}" srcOrd="3" destOrd="0" presId="urn:microsoft.com/office/officeart/2005/8/layout/hierarchy2"/>
    <dgm:cxn modelId="{4A2B6814-7177-4AD0-9D24-4D1A0F4607EF}" type="presParOf" srcId="{333055D4-24F5-4841-829F-DCF6D71ED2C9}" destId="{89BACE9D-0164-4631-AB0A-E40D53220A43}" srcOrd="0" destOrd="0" presId="urn:microsoft.com/office/officeart/2005/8/layout/hierarchy2"/>
    <dgm:cxn modelId="{7F83172E-882B-4EEE-A78F-D7A23E434DFD}" type="presParOf" srcId="{333055D4-24F5-4841-829F-DCF6D71ED2C9}" destId="{C6D0C1F7-657A-44D2-A8D2-A11E4AB79593}" srcOrd="1" destOrd="0" presId="urn:microsoft.com/office/officeart/2005/8/layout/hierarchy2"/>
    <dgm:cxn modelId="{471E79E5-23DD-4B0E-870B-641EB35AF674}" type="presParOf" srcId="{232C021D-90D6-455F-9BEC-4459FD91A99A}" destId="{7FEC11AA-61BE-4A5A-A552-8A97367A02BC}" srcOrd="4" destOrd="0" presId="urn:microsoft.com/office/officeart/2005/8/layout/hierarchy2"/>
    <dgm:cxn modelId="{DCDD675A-A5D2-4A0D-A6E5-203EE2E58659}" type="presParOf" srcId="{7FEC11AA-61BE-4A5A-A552-8A97367A02BC}" destId="{D50673F2-5EEE-4AF9-8F0F-46E6CE43ED5D}" srcOrd="0" destOrd="0" presId="urn:microsoft.com/office/officeart/2005/8/layout/hierarchy2"/>
    <dgm:cxn modelId="{D3EB0E0B-37F0-4B54-8E5E-9807A6F1CFC6}" type="presParOf" srcId="{232C021D-90D6-455F-9BEC-4459FD91A99A}" destId="{71B9FCA9-02D4-4F6B-9DB2-9AB0058BF6C9}" srcOrd="5" destOrd="0" presId="urn:microsoft.com/office/officeart/2005/8/layout/hierarchy2"/>
    <dgm:cxn modelId="{66C1E130-0E7E-42B5-A1EE-B11D6831AA7F}" type="presParOf" srcId="{71B9FCA9-02D4-4F6B-9DB2-9AB0058BF6C9}" destId="{1A3DEC89-C05A-4BA7-8ADD-76EB158588CD}" srcOrd="0" destOrd="0" presId="urn:microsoft.com/office/officeart/2005/8/layout/hierarchy2"/>
    <dgm:cxn modelId="{2F39E13B-76B8-4476-8D1B-FF0D7E7AB516}" type="presParOf" srcId="{71B9FCA9-02D4-4F6B-9DB2-9AB0058BF6C9}" destId="{7F414766-A63F-45DE-A6BC-663091022F02}" srcOrd="1" destOrd="0" presId="urn:microsoft.com/office/officeart/2005/8/layout/hierarchy2"/>
    <dgm:cxn modelId="{6CA5280A-FCE9-4DFA-909B-17871AAFF9BF}" type="presParOf" srcId="{232C021D-90D6-455F-9BEC-4459FD91A99A}" destId="{58A615C2-E922-4159-9B0E-F654D938FBC5}" srcOrd="6" destOrd="0" presId="urn:microsoft.com/office/officeart/2005/8/layout/hierarchy2"/>
    <dgm:cxn modelId="{E81F4043-AAE1-4E85-9F52-B6E0F9CA8BA4}" type="presParOf" srcId="{58A615C2-E922-4159-9B0E-F654D938FBC5}" destId="{21084F69-B75B-4483-A69E-EE4F1709CE76}" srcOrd="0" destOrd="0" presId="urn:microsoft.com/office/officeart/2005/8/layout/hierarchy2"/>
    <dgm:cxn modelId="{374E7E4F-DC7D-41BD-A455-4B67A67A9C15}" type="presParOf" srcId="{232C021D-90D6-455F-9BEC-4459FD91A99A}" destId="{2244812C-19B5-4BB5-9268-5B60056E9781}" srcOrd="7" destOrd="0" presId="urn:microsoft.com/office/officeart/2005/8/layout/hierarchy2"/>
    <dgm:cxn modelId="{009D9595-4339-4BF3-AB7D-FD6EC29890D5}" type="presParOf" srcId="{2244812C-19B5-4BB5-9268-5B60056E9781}" destId="{61C6A1EA-D96A-4778-B6C5-DB82E3DC5B11}" srcOrd="0" destOrd="0" presId="urn:microsoft.com/office/officeart/2005/8/layout/hierarchy2"/>
    <dgm:cxn modelId="{A7C784A7-3ED6-4406-A007-14A30812B96D}" type="presParOf" srcId="{2244812C-19B5-4BB5-9268-5B60056E9781}" destId="{AF8FB4B4-F9B8-48DC-9B2D-B0B9A2C5A4C0}" srcOrd="1" destOrd="0" presId="urn:microsoft.com/office/officeart/2005/8/layout/hierarchy2"/>
    <dgm:cxn modelId="{26F6C483-C9BD-40C6-AD26-D4FCF6B6F56C}" type="presParOf" srcId="{02E93ED9-A73E-40F1-8874-4D9A5210EBF6}" destId="{4BAB71F1-B5F9-468A-A6CC-81C235AFAC19}" srcOrd="12" destOrd="0" presId="urn:microsoft.com/office/officeart/2005/8/layout/hierarchy2"/>
    <dgm:cxn modelId="{195A0300-A6C2-4866-9882-29FA59D2B7FF}" type="presParOf" srcId="{4BAB71F1-B5F9-468A-A6CC-81C235AFAC19}" destId="{E129E8EE-6B78-48D9-B5C0-580199D75DF7}" srcOrd="0" destOrd="0" presId="urn:microsoft.com/office/officeart/2005/8/layout/hierarchy2"/>
    <dgm:cxn modelId="{5620DB8D-1404-47AE-975C-4D850B3E9904}" type="presParOf" srcId="{02E93ED9-A73E-40F1-8874-4D9A5210EBF6}" destId="{07046B7B-AF79-4397-98C4-7CC0238645EB}" srcOrd="13" destOrd="0" presId="urn:microsoft.com/office/officeart/2005/8/layout/hierarchy2"/>
    <dgm:cxn modelId="{2FF709AA-DBF2-4CAA-BACE-402B06D3D90A}" type="presParOf" srcId="{07046B7B-AF79-4397-98C4-7CC0238645EB}" destId="{761FD069-CE3A-43DE-A7B5-AD073570A94A}" srcOrd="0" destOrd="0" presId="urn:microsoft.com/office/officeart/2005/8/layout/hierarchy2"/>
    <dgm:cxn modelId="{AA430B73-4C50-40CB-8055-656AFC1D7162}" type="presParOf" srcId="{07046B7B-AF79-4397-98C4-7CC0238645EB}" destId="{D44D3991-25B7-4A54-8850-DE008E4A465C}" srcOrd="1" destOrd="0" presId="urn:microsoft.com/office/officeart/2005/8/layout/hierarchy2"/>
    <dgm:cxn modelId="{B48A1725-4A11-4B28-89F4-5F743BD0EB09}" type="presParOf" srcId="{02E93ED9-A73E-40F1-8874-4D9A5210EBF6}" destId="{54D4DE3D-5362-4C95-9347-35D8395C1533}" srcOrd="14" destOrd="0" presId="urn:microsoft.com/office/officeart/2005/8/layout/hierarchy2"/>
    <dgm:cxn modelId="{DFD1114D-786F-4D27-B593-61B6A289095C}" type="presParOf" srcId="{54D4DE3D-5362-4C95-9347-35D8395C1533}" destId="{7F4C3384-15EE-47F4-9381-67D5CF7E80EA}" srcOrd="0" destOrd="0" presId="urn:microsoft.com/office/officeart/2005/8/layout/hierarchy2"/>
    <dgm:cxn modelId="{FF0B3BB4-D162-44FA-82CC-33E825A409D7}" type="presParOf" srcId="{02E93ED9-A73E-40F1-8874-4D9A5210EBF6}" destId="{0C434EEA-6399-40F1-9F4C-B1E240FCCE13}" srcOrd="15" destOrd="0" presId="urn:microsoft.com/office/officeart/2005/8/layout/hierarchy2"/>
    <dgm:cxn modelId="{9B78C845-2F70-438B-8641-D76F09356A48}" type="presParOf" srcId="{0C434EEA-6399-40F1-9F4C-B1E240FCCE13}" destId="{190F7579-0108-4156-BBF0-B2BA2CAF77A3}" srcOrd="0" destOrd="0" presId="urn:microsoft.com/office/officeart/2005/8/layout/hierarchy2"/>
    <dgm:cxn modelId="{F16FCF22-314E-40AC-8518-FD134B9F7CBE}" type="presParOf" srcId="{0C434EEA-6399-40F1-9F4C-B1E240FCCE13}" destId="{5194C3D3-D9A6-4C03-BEDB-CF918A8A39DB}" srcOrd="1" destOrd="0" presId="urn:microsoft.com/office/officeart/2005/8/layout/hierarchy2"/>
    <dgm:cxn modelId="{E70C0237-B68B-45C1-8955-F10EDBBA8523}" type="presParOf" srcId="{02E93ED9-A73E-40F1-8874-4D9A5210EBF6}" destId="{A9F69960-2E78-48D9-AA7F-DC8CB8F578A6}" srcOrd="16" destOrd="0" presId="urn:microsoft.com/office/officeart/2005/8/layout/hierarchy2"/>
    <dgm:cxn modelId="{25D91183-663C-437C-BF88-74B1986B2EDE}" type="presParOf" srcId="{A9F69960-2E78-48D9-AA7F-DC8CB8F578A6}" destId="{D3BEA041-4162-4D33-8798-94C6AF216BAF}" srcOrd="0" destOrd="0" presId="urn:microsoft.com/office/officeart/2005/8/layout/hierarchy2"/>
    <dgm:cxn modelId="{D51A83E8-D120-442A-B884-2D170DA1C73D}" type="presParOf" srcId="{02E93ED9-A73E-40F1-8874-4D9A5210EBF6}" destId="{37181EE0-2D45-41E9-ACF6-5D4F1B3E44C6}" srcOrd="17" destOrd="0" presId="urn:microsoft.com/office/officeart/2005/8/layout/hierarchy2"/>
    <dgm:cxn modelId="{05350C13-47EB-441F-924C-2175675F1B0A}" type="presParOf" srcId="{37181EE0-2D45-41E9-ACF6-5D4F1B3E44C6}" destId="{01511CA6-3240-45AA-8EF3-45B209F31E5A}" srcOrd="0" destOrd="0" presId="urn:microsoft.com/office/officeart/2005/8/layout/hierarchy2"/>
    <dgm:cxn modelId="{809FF50F-7119-4EEA-9DC1-80FCCDFE95CE}" type="presParOf" srcId="{37181EE0-2D45-41E9-ACF6-5D4F1B3E44C6}" destId="{758DEA6B-DBF5-4343-94BE-7E26BAA294E2}" srcOrd="1" destOrd="0" presId="urn:microsoft.com/office/officeart/2005/8/layout/hierarchy2"/>
    <dgm:cxn modelId="{76715C87-4C5D-428E-9674-0D131372ADD7}" type="presParOf" srcId="{02E93ED9-A73E-40F1-8874-4D9A5210EBF6}" destId="{52A0E1FA-EFEC-438D-AEF6-7DEF72677863}" srcOrd="18" destOrd="0" presId="urn:microsoft.com/office/officeart/2005/8/layout/hierarchy2"/>
    <dgm:cxn modelId="{597D80A5-96B7-4ABE-A7D5-B0BD44775499}" type="presParOf" srcId="{52A0E1FA-EFEC-438D-AEF6-7DEF72677863}" destId="{CE9A03F6-FD89-49FE-BD31-C67A13269114}" srcOrd="0" destOrd="0" presId="urn:microsoft.com/office/officeart/2005/8/layout/hierarchy2"/>
    <dgm:cxn modelId="{D4F6BF3A-8924-4DF0-AE7F-09475842E23F}" type="presParOf" srcId="{02E93ED9-A73E-40F1-8874-4D9A5210EBF6}" destId="{8FAFC9A6-4932-4679-BCAA-0290A2C66134}" srcOrd="19" destOrd="0" presId="urn:microsoft.com/office/officeart/2005/8/layout/hierarchy2"/>
    <dgm:cxn modelId="{EF8D34EE-816C-4BBB-90AC-8CBCEFFFCC20}" type="presParOf" srcId="{8FAFC9A6-4932-4679-BCAA-0290A2C66134}" destId="{BF7409DA-E0F5-441A-A592-5A09D956089A}" srcOrd="0" destOrd="0" presId="urn:microsoft.com/office/officeart/2005/8/layout/hierarchy2"/>
    <dgm:cxn modelId="{93A396C6-1A6B-4410-8F51-5ED485C63980}" type="presParOf" srcId="{8FAFC9A6-4932-4679-BCAA-0290A2C66134}" destId="{F6E12C87-F61E-4540-8CDB-A83E27B0B473}" srcOrd="1" destOrd="0" presId="urn:microsoft.com/office/officeart/2005/8/layout/hierarchy2"/>
    <dgm:cxn modelId="{C333C6AA-8349-45C6-B435-08683384CADD}" type="presParOf" srcId="{02E93ED9-A73E-40F1-8874-4D9A5210EBF6}" destId="{2BA78065-8360-40CD-8D03-0FB67D683A82}" srcOrd="20" destOrd="0" presId="urn:microsoft.com/office/officeart/2005/8/layout/hierarchy2"/>
    <dgm:cxn modelId="{79D701B2-13E9-4186-A225-AAEC193B18A4}" type="presParOf" srcId="{2BA78065-8360-40CD-8D03-0FB67D683A82}" destId="{C13D6C83-2C31-4A6D-84E1-A479701560AD}" srcOrd="0" destOrd="0" presId="urn:microsoft.com/office/officeart/2005/8/layout/hierarchy2"/>
    <dgm:cxn modelId="{E60C6FCB-6E2A-43DC-B79E-EA01D6CD1D6E}" type="presParOf" srcId="{02E93ED9-A73E-40F1-8874-4D9A5210EBF6}" destId="{93D43FEC-6DFA-431B-B7C8-8C1D1FDAEC87}" srcOrd="21" destOrd="0" presId="urn:microsoft.com/office/officeart/2005/8/layout/hierarchy2"/>
    <dgm:cxn modelId="{9E8A206D-1B59-4B26-9178-27D21306322B}" type="presParOf" srcId="{93D43FEC-6DFA-431B-B7C8-8C1D1FDAEC87}" destId="{B32E85F5-5918-4980-9EB9-150655B209AF}" srcOrd="0" destOrd="0" presId="urn:microsoft.com/office/officeart/2005/8/layout/hierarchy2"/>
    <dgm:cxn modelId="{D93BD115-D3F3-4A81-8950-7A6F87B0E85D}" type="presParOf" srcId="{93D43FEC-6DFA-431B-B7C8-8C1D1FDAEC87}" destId="{6CEE6CB8-8D1B-4A7B-BF46-60203DD020F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18914-81C1-47D7-91B0-3DEB6928B728}">
      <dsp:nvSpPr>
        <dsp:cNvPr id="0" name=""/>
        <dsp:cNvSpPr/>
      </dsp:nvSpPr>
      <dsp:spPr>
        <a:xfrm>
          <a:off x="0" y="2691480"/>
          <a:ext cx="1395346" cy="570131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SASSIE-web</a:t>
          </a:r>
          <a:endParaRPr lang="en-US" sz="1600" kern="1200" dirty="0"/>
        </a:p>
      </dsp:txBody>
      <dsp:txXfrm>
        <a:off x="16699" y="2708179"/>
        <a:ext cx="1361948" cy="536733"/>
      </dsp:txXfrm>
    </dsp:sp>
    <dsp:sp modelId="{DB153663-63AA-461E-980F-6F57DC57A7F0}">
      <dsp:nvSpPr>
        <dsp:cNvPr id="0" name=""/>
        <dsp:cNvSpPr/>
      </dsp:nvSpPr>
      <dsp:spPr>
        <a:xfrm rot="16920896">
          <a:off x="481961" y="1842424"/>
          <a:ext cx="2307014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2307014" y="58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577793" y="1790632"/>
        <a:ext cx="115350" cy="115350"/>
      </dsp:txXfrm>
    </dsp:sp>
    <dsp:sp modelId="{263D1988-1D3A-4D8F-896E-D89CB799E446}">
      <dsp:nvSpPr>
        <dsp:cNvPr id="0" name=""/>
        <dsp:cNvSpPr/>
      </dsp:nvSpPr>
      <dsp:spPr>
        <a:xfrm>
          <a:off x="1875590" y="472511"/>
          <a:ext cx="1304356" cy="49511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Tools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1890091" y="487012"/>
        <a:ext cx="1275354" cy="466114"/>
      </dsp:txXfrm>
    </dsp:sp>
    <dsp:sp modelId="{F3AF67FE-AB5F-481A-84AE-BA356ABDA707}">
      <dsp:nvSpPr>
        <dsp:cNvPr id="0" name=""/>
        <dsp:cNvSpPr/>
      </dsp:nvSpPr>
      <dsp:spPr>
        <a:xfrm rot="18012378">
          <a:off x="3006460" y="412447"/>
          <a:ext cx="698293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698293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38150" y="400873"/>
        <a:ext cx="34914" cy="34914"/>
      </dsp:txXfrm>
    </dsp:sp>
    <dsp:sp modelId="{A56190AA-4B38-41E3-A360-9A5FE4207B53}">
      <dsp:nvSpPr>
        <dsp:cNvPr id="0" name=""/>
        <dsp:cNvSpPr/>
      </dsp:nvSpPr>
      <dsp:spPr>
        <a:xfrm>
          <a:off x="3531268" y="7854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Contrast Calculator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537638" y="14224"/>
        <a:ext cx="1510970" cy="204734"/>
      </dsp:txXfrm>
    </dsp:sp>
    <dsp:sp modelId="{CEA70FFA-DDB1-406F-B33E-4F83D4EFFE68}">
      <dsp:nvSpPr>
        <dsp:cNvPr id="0" name=""/>
        <dsp:cNvSpPr/>
      </dsp:nvSpPr>
      <dsp:spPr>
        <a:xfrm rot="19024548">
          <a:off x="3115717" y="550814"/>
          <a:ext cx="479780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479780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3613" y="544703"/>
        <a:ext cx="23989" cy="23989"/>
      </dsp:txXfrm>
    </dsp:sp>
    <dsp:sp modelId="{4FA8A8F3-B0D2-498C-AC5D-F63AACAFCC51}">
      <dsp:nvSpPr>
        <dsp:cNvPr id="0" name=""/>
        <dsp:cNvSpPr/>
      </dsp:nvSpPr>
      <dsp:spPr>
        <a:xfrm>
          <a:off x="3531268" y="284588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Align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537638" y="290958"/>
        <a:ext cx="1510970" cy="204734"/>
      </dsp:txXfrm>
    </dsp:sp>
    <dsp:sp modelId="{01657F94-23AC-46D0-8D7E-07D906799E8D}">
      <dsp:nvSpPr>
        <dsp:cNvPr id="0" name=""/>
        <dsp:cNvSpPr/>
      </dsp:nvSpPr>
      <dsp:spPr>
        <a:xfrm rot="21113899">
          <a:off x="3178175" y="689181"/>
          <a:ext cx="354863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354863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6735" y="686192"/>
        <a:ext cx="17743" cy="17743"/>
      </dsp:txXfrm>
    </dsp:sp>
    <dsp:sp modelId="{DD01EF0B-7F0F-4AF5-A49E-4018A39D30FA}">
      <dsp:nvSpPr>
        <dsp:cNvPr id="0" name=""/>
        <dsp:cNvSpPr/>
      </dsp:nvSpPr>
      <dsp:spPr>
        <a:xfrm>
          <a:off x="3531268" y="561321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Data Interpolation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537638" y="567691"/>
        <a:ext cx="1510970" cy="204734"/>
      </dsp:txXfrm>
    </dsp:sp>
    <dsp:sp modelId="{67F93F44-DFB5-4E3E-BC4F-53747E64F544}">
      <dsp:nvSpPr>
        <dsp:cNvPr id="0" name=""/>
        <dsp:cNvSpPr/>
      </dsp:nvSpPr>
      <dsp:spPr>
        <a:xfrm rot="1964551">
          <a:off x="3146763" y="827143"/>
          <a:ext cx="417688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417688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5165" y="822584"/>
        <a:ext cx="20884" cy="20884"/>
      </dsp:txXfrm>
    </dsp:sp>
    <dsp:sp modelId="{527040C1-3C07-4061-BEE2-014C9026FC64}">
      <dsp:nvSpPr>
        <dsp:cNvPr id="0" name=""/>
        <dsp:cNvSpPr/>
      </dsp:nvSpPr>
      <dsp:spPr>
        <a:xfrm>
          <a:off x="3531268" y="838055"/>
          <a:ext cx="1509496" cy="21585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Extract Utilities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537590" y="844377"/>
        <a:ext cx="1496852" cy="203210"/>
      </dsp:txXfrm>
    </dsp:sp>
    <dsp:sp modelId="{5EF137C1-A4AD-4D2B-B304-0008A814AE10}">
      <dsp:nvSpPr>
        <dsp:cNvPr id="0" name=""/>
        <dsp:cNvSpPr/>
      </dsp:nvSpPr>
      <dsp:spPr>
        <a:xfrm rot="3300314">
          <a:off x="3049312" y="965105"/>
          <a:ext cx="612590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612590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0292" y="955673"/>
        <a:ext cx="30629" cy="30629"/>
      </dsp:txXfrm>
    </dsp:sp>
    <dsp:sp modelId="{D716A440-3CA4-41C8-81E0-BE44D2F9C28E}">
      <dsp:nvSpPr>
        <dsp:cNvPr id="0" name=""/>
        <dsp:cNvSpPr/>
      </dsp:nvSpPr>
      <dsp:spPr>
        <a:xfrm>
          <a:off x="3531268" y="1113169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Merge Utilities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537638" y="1119539"/>
        <a:ext cx="1510970" cy="204734"/>
      </dsp:txXfrm>
    </dsp:sp>
    <dsp:sp modelId="{5E0BA1AF-C7BC-4505-B3DB-4E93543DA65A}">
      <dsp:nvSpPr>
        <dsp:cNvPr id="0" name=""/>
        <dsp:cNvSpPr/>
      </dsp:nvSpPr>
      <dsp:spPr>
        <a:xfrm rot="17315950">
          <a:off x="882606" y="2257120"/>
          <a:ext cx="1505723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1505723" y="58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597825" y="2225360"/>
        <a:ext cx="75286" cy="75286"/>
      </dsp:txXfrm>
    </dsp:sp>
    <dsp:sp modelId="{76176A14-D949-4E15-A911-70FF1BF76FEF}">
      <dsp:nvSpPr>
        <dsp:cNvPr id="0" name=""/>
        <dsp:cNvSpPr/>
      </dsp:nvSpPr>
      <dsp:spPr>
        <a:xfrm>
          <a:off x="1875590" y="1301903"/>
          <a:ext cx="1304356" cy="49511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Builds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1890091" y="1316404"/>
        <a:ext cx="1275354" cy="466114"/>
      </dsp:txXfrm>
    </dsp:sp>
    <dsp:sp modelId="{7C330E43-0B50-4E27-87D2-A829AF51CB5B}">
      <dsp:nvSpPr>
        <dsp:cNvPr id="0" name=""/>
        <dsp:cNvSpPr/>
      </dsp:nvSpPr>
      <dsp:spPr>
        <a:xfrm rot="21579942">
          <a:off x="3179943" y="1542582"/>
          <a:ext cx="341261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341261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2042" y="1539934"/>
        <a:ext cx="17063" cy="17063"/>
      </dsp:txXfrm>
    </dsp:sp>
    <dsp:sp modelId="{7C59F891-A301-421A-9673-A43E68AFD43B}">
      <dsp:nvSpPr>
        <dsp:cNvPr id="0" name=""/>
        <dsp:cNvSpPr/>
      </dsp:nvSpPr>
      <dsp:spPr>
        <a:xfrm>
          <a:off x="3521202" y="1438733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PDB Scan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527572" y="1445103"/>
        <a:ext cx="1510970" cy="204734"/>
      </dsp:txXfrm>
    </dsp:sp>
    <dsp:sp modelId="{C6FA5955-C633-45D1-A54F-0E2EC2D4B2E5}">
      <dsp:nvSpPr>
        <dsp:cNvPr id="0" name=""/>
        <dsp:cNvSpPr/>
      </dsp:nvSpPr>
      <dsp:spPr>
        <a:xfrm rot="17929417">
          <a:off x="1137409" y="2534308"/>
          <a:ext cx="996119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996119" y="58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10565" y="2515288"/>
        <a:ext cx="49805" cy="49805"/>
      </dsp:txXfrm>
    </dsp:sp>
    <dsp:sp modelId="{D02D08AE-2C99-4F49-B9A0-D24D3413A0C6}">
      <dsp:nvSpPr>
        <dsp:cNvPr id="0" name=""/>
        <dsp:cNvSpPr/>
      </dsp:nvSpPr>
      <dsp:spPr>
        <a:xfrm>
          <a:off x="1875590" y="1856279"/>
          <a:ext cx="1304356" cy="49511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Interact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1890091" y="1870780"/>
        <a:ext cx="1275354" cy="466114"/>
      </dsp:txXfrm>
    </dsp:sp>
    <dsp:sp modelId="{43FDC8A2-E086-4304-82EF-DB14855D1162}">
      <dsp:nvSpPr>
        <dsp:cNvPr id="0" name=""/>
        <dsp:cNvSpPr/>
      </dsp:nvSpPr>
      <dsp:spPr>
        <a:xfrm rot="20426714">
          <a:off x="3168811" y="2033338"/>
          <a:ext cx="386107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386107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52212" y="2029568"/>
        <a:ext cx="19305" cy="19305"/>
      </dsp:txXfrm>
    </dsp:sp>
    <dsp:sp modelId="{4515DB73-2F7A-46CD-9DD3-AE99102FF245}">
      <dsp:nvSpPr>
        <dsp:cNvPr id="0" name=""/>
        <dsp:cNvSpPr/>
      </dsp:nvSpPr>
      <dsp:spPr>
        <a:xfrm>
          <a:off x="3543783" y="1865867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Molecular Viewer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3550153" y="1872237"/>
        <a:ext cx="1510970" cy="204734"/>
      </dsp:txXfrm>
    </dsp:sp>
    <dsp:sp modelId="{2941FBD2-B8F1-4E00-9811-B8206AA72E56}">
      <dsp:nvSpPr>
        <dsp:cNvPr id="0" name=""/>
        <dsp:cNvSpPr/>
      </dsp:nvSpPr>
      <dsp:spPr>
        <a:xfrm rot="21296513">
          <a:off x="1394408" y="2949409"/>
          <a:ext cx="482121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482121" y="58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623415" y="2943239"/>
        <a:ext cx="24106" cy="24106"/>
      </dsp:txXfrm>
    </dsp:sp>
    <dsp:sp modelId="{288016BE-F101-4375-AAD7-896D5135093F}">
      <dsp:nvSpPr>
        <dsp:cNvPr id="0" name=""/>
        <dsp:cNvSpPr/>
      </dsp:nvSpPr>
      <dsp:spPr>
        <a:xfrm>
          <a:off x="1875590" y="2686480"/>
          <a:ext cx="1304356" cy="49511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Simulate</a:t>
          </a:r>
        </a:p>
      </dsp:txBody>
      <dsp:txXfrm>
        <a:off x="1890091" y="2700981"/>
        <a:ext cx="1275354" cy="466114"/>
      </dsp:txXfrm>
    </dsp:sp>
    <dsp:sp modelId="{139C0992-58F1-433A-9C6B-A02581BA72C5}">
      <dsp:nvSpPr>
        <dsp:cNvPr id="0" name=""/>
        <dsp:cNvSpPr/>
      </dsp:nvSpPr>
      <dsp:spPr>
        <a:xfrm rot="17997546">
          <a:off x="3005359" y="2626011"/>
          <a:ext cx="697484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697484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36665" y="2614457"/>
        <a:ext cx="34874" cy="34874"/>
      </dsp:txXfrm>
    </dsp:sp>
    <dsp:sp modelId="{80C1E3AB-0F5D-41F3-ACE3-6CA23483B610}">
      <dsp:nvSpPr>
        <dsp:cNvPr id="0" name=""/>
        <dsp:cNvSpPr/>
      </dsp:nvSpPr>
      <dsp:spPr>
        <a:xfrm>
          <a:off x="3528258" y="2221013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Monomer Monte Carlo</a:t>
          </a:r>
        </a:p>
      </dsp:txBody>
      <dsp:txXfrm>
        <a:off x="3534628" y="2227383"/>
        <a:ext cx="1510970" cy="204734"/>
      </dsp:txXfrm>
    </dsp:sp>
    <dsp:sp modelId="{C2421871-79D8-45D2-B771-3D26E7E36D13}">
      <dsp:nvSpPr>
        <dsp:cNvPr id="0" name=""/>
        <dsp:cNvSpPr/>
      </dsp:nvSpPr>
      <dsp:spPr>
        <a:xfrm rot="19005544">
          <a:off x="3115034" y="2764378"/>
          <a:ext cx="478134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478134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2148" y="2758308"/>
        <a:ext cx="23906" cy="23906"/>
      </dsp:txXfrm>
    </dsp:sp>
    <dsp:sp modelId="{4F96981D-9970-4EFC-8B25-A25382BF26E5}">
      <dsp:nvSpPr>
        <dsp:cNvPr id="0" name=""/>
        <dsp:cNvSpPr/>
      </dsp:nvSpPr>
      <dsp:spPr>
        <a:xfrm>
          <a:off x="3528258" y="2497747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Complex Monte Carlo</a:t>
          </a:r>
        </a:p>
      </dsp:txBody>
      <dsp:txXfrm>
        <a:off x="3534628" y="2504117"/>
        <a:ext cx="1510970" cy="204734"/>
      </dsp:txXfrm>
    </dsp:sp>
    <dsp:sp modelId="{81FE285D-C2D4-4C25-8D34-26F695104C64}">
      <dsp:nvSpPr>
        <dsp:cNvPr id="0" name=""/>
        <dsp:cNvSpPr/>
      </dsp:nvSpPr>
      <dsp:spPr>
        <a:xfrm rot="21101925">
          <a:off x="3178102" y="2902745"/>
          <a:ext cx="351999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351999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5302" y="2899828"/>
        <a:ext cx="17599" cy="17599"/>
      </dsp:txXfrm>
    </dsp:sp>
    <dsp:sp modelId="{801D3E01-571B-4D5B-A6AD-C44AB1024D40}">
      <dsp:nvSpPr>
        <dsp:cNvPr id="0" name=""/>
        <dsp:cNvSpPr/>
      </dsp:nvSpPr>
      <dsp:spPr>
        <a:xfrm>
          <a:off x="3528258" y="2774480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Energy Minimization</a:t>
          </a:r>
        </a:p>
      </dsp:txBody>
      <dsp:txXfrm>
        <a:off x="3534628" y="2780850"/>
        <a:ext cx="1510970" cy="204734"/>
      </dsp:txXfrm>
    </dsp:sp>
    <dsp:sp modelId="{378CC54A-C556-4A00-897F-018890952FED}">
      <dsp:nvSpPr>
        <dsp:cNvPr id="0" name=""/>
        <dsp:cNvSpPr/>
      </dsp:nvSpPr>
      <dsp:spPr>
        <a:xfrm rot="1978034">
          <a:off x="3146522" y="3041112"/>
          <a:ext cx="415159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415159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3723" y="3036616"/>
        <a:ext cx="20757" cy="20757"/>
      </dsp:txXfrm>
    </dsp:sp>
    <dsp:sp modelId="{0462682D-E6B8-4066-AE0A-83CD3E5EE46B}">
      <dsp:nvSpPr>
        <dsp:cNvPr id="0" name=""/>
        <dsp:cNvSpPr/>
      </dsp:nvSpPr>
      <dsp:spPr>
        <a:xfrm>
          <a:off x="3528258" y="3051214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Torsion Angle MD</a:t>
          </a:r>
        </a:p>
      </dsp:txBody>
      <dsp:txXfrm>
        <a:off x="3534628" y="3057584"/>
        <a:ext cx="1510970" cy="204734"/>
      </dsp:txXfrm>
    </dsp:sp>
    <dsp:sp modelId="{A9101FEA-1E16-4B1D-BFA3-8058C9A5812B}">
      <dsp:nvSpPr>
        <dsp:cNvPr id="0" name=""/>
        <dsp:cNvSpPr/>
      </dsp:nvSpPr>
      <dsp:spPr>
        <a:xfrm rot="3316788">
          <a:off x="3048335" y="3179479"/>
          <a:ext cx="611534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611534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38813" y="3170073"/>
        <a:ext cx="30576" cy="30576"/>
      </dsp:txXfrm>
    </dsp:sp>
    <dsp:sp modelId="{4A178BE5-014F-468B-9D20-D8894E1DAF4F}">
      <dsp:nvSpPr>
        <dsp:cNvPr id="0" name=""/>
        <dsp:cNvSpPr/>
      </dsp:nvSpPr>
      <dsp:spPr>
        <a:xfrm>
          <a:off x="3528258" y="3327948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Two-Body Grid</a:t>
          </a:r>
        </a:p>
      </dsp:txBody>
      <dsp:txXfrm>
        <a:off x="3534628" y="3334318"/>
        <a:ext cx="1510970" cy="204734"/>
      </dsp:txXfrm>
    </dsp:sp>
    <dsp:sp modelId="{6FF3E653-3DB9-4762-A5A6-8233CDE14DC1}">
      <dsp:nvSpPr>
        <dsp:cNvPr id="0" name=""/>
        <dsp:cNvSpPr/>
      </dsp:nvSpPr>
      <dsp:spPr>
        <a:xfrm rot="4217913">
          <a:off x="923192" y="3641243"/>
          <a:ext cx="1424552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1424552" y="58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599855" y="3611512"/>
        <a:ext cx="71227" cy="71227"/>
      </dsp:txXfrm>
    </dsp:sp>
    <dsp:sp modelId="{8927ADA0-AAA5-4DB2-A145-F96077923DD3}">
      <dsp:nvSpPr>
        <dsp:cNvPr id="0" name=""/>
        <dsp:cNvSpPr/>
      </dsp:nvSpPr>
      <dsp:spPr>
        <a:xfrm>
          <a:off x="1875590" y="4070149"/>
          <a:ext cx="1304356" cy="49511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Calculate</a:t>
          </a:r>
        </a:p>
      </dsp:txBody>
      <dsp:txXfrm>
        <a:off x="1890091" y="4084650"/>
        <a:ext cx="1275354" cy="466114"/>
      </dsp:txXfrm>
    </dsp:sp>
    <dsp:sp modelId="{4A325D53-A1A8-441F-BFE9-0984C26DEF53}">
      <dsp:nvSpPr>
        <dsp:cNvPr id="0" name=""/>
        <dsp:cNvSpPr/>
      </dsp:nvSpPr>
      <dsp:spPr>
        <a:xfrm rot="17997546">
          <a:off x="3005359" y="4009680"/>
          <a:ext cx="697484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697484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36665" y="3998126"/>
        <a:ext cx="34874" cy="34874"/>
      </dsp:txXfrm>
    </dsp:sp>
    <dsp:sp modelId="{8D8C7B94-01FC-4EF5-B255-8BF17BF95FBD}">
      <dsp:nvSpPr>
        <dsp:cNvPr id="0" name=""/>
        <dsp:cNvSpPr/>
      </dsp:nvSpPr>
      <dsp:spPr>
        <a:xfrm>
          <a:off x="3528258" y="3604682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solidFill>
                <a:schemeClr val="tx1"/>
              </a:solidFill>
            </a:rPr>
            <a:t>Crysol</a:t>
          </a:r>
          <a:endParaRPr lang="en-US" sz="1100" kern="1200" dirty="0" smtClean="0">
            <a:solidFill>
              <a:schemeClr val="tx1"/>
            </a:solidFill>
          </a:endParaRPr>
        </a:p>
      </dsp:txBody>
      <dsp:txXfrm>
        <a:off x="3534628" y="3611052"/>
        <a:ext cx="1510970" cy="204734"/>
      </dsp:txXfrm>
    </dsp:sp>
    <dsp:sp modelId="{5706A59E-9341-44D3-A88F-C84D0901A6A6}">
      <dsp:nvSpPr>
        <dsp:cNvPr id="0" name=""/>
        <dsp:cNvSpPr/>
      </dsp:nvSpPr>
      <dsp:spPr>
        <a:xfrm rot="19005544">
          <a:off x="3115034" y="4148047"/>
          <a:ext cx="478134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478134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2148" y="4141977"/>
        <a:ext cx="23906" cy="23906"/>
      </dsp:txXfrm>
    </dsp:sp>
    <dsp:sp modelId="{87202D14-4E82-4859-9358-6A74464DF9EB}">
      <dsp:nvSpPr>
        <dsp:cNvPr id="0" name=""/>
        <dsp:cNvSpPr/>
      </dsp:nvSpPr>
      <dsp:spPr>
        <a:xfrm>
          <a:off x="3528258" y="3881415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SCT Calculate</a:t>
          </a:r>
        </a:p>
      </dsp:txBody>
      <dsp:txXfrm>
        <a:off x="3534628" y="3887785"/>
        <a:ext cx="1510970" cy="204734"/>
      </dsp:txXfrm>
    </dsp:sp>
    <dsp:sp modelId="{C01072D2-D5BB-4D33-8A51-D0D71FF5C8D5}">
      <dsp:nvSpPr>
        <dsp:cNvPr id="0" name=""/>
        <dsp:cNvSpPr/>
      </dsp:nvSpPr>
      <dsp:spPr>
        <a:xfrm rot="21101925">
          <a:off x="3178102" y="4286414"/>
          <a:ext cx="351999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351999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5302" y="4283497"/>
        <a:ext cx="17599" cy="17599"/>
      </dsp:txXfrm>
    </dsp:sp>
    <dsp:sp modelId="{904400BB-49F6-4332-9200-917742DF9551}">
      <dsp:nvSpPr>
        <dsp:cNvPr id="0" name=""/>
        <dsp:cNvSpPr/>
      </dsp:nvSpPr>
      <dsp:spPr>
        <a:xfrm>
          <a:off x="3528258" y="4158149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SCT Optimize</a:t>
          </a:r>
        </a:p>
      </dsp:txBody>
      <dsp:txXfrm>
        <a:off x="3534628" y="4164519"/>
        <a:ext cx="1510970" cy="204734"/>
      </dsp:txXfrm>
    </dsp:sp>
    <dsp:sp modelId="{F7F61C6A-D76A-4EA1-8A6A-E30FAB29E9C9}">
      <dsp:nvSpPr>
        <dsp:cNvPr id="0" name=""/>
        <dsp:cNvSpPr/>
      </dsp:nvSpPr>
      <dsp:spPr>
        <a:xfrm rot="1978034">
          <a:off x="3146522" y="4424781"/>
          <a:ext cx="415159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415159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3723" y="4420285"/>
        <a:ext cx="20757" cy="20757"/>
      </dsp:txXfrm>
    </dsp:sp>
    <dsp:sp modelId="{54C5D450-AC80-4EDA-AEC7-760BFBB0B4A5}">
      <dsp:nvSpPr>
        <dsp:cNvPr id="0" name=""/>
        <dsp:cNvSpPr/>
      </dsp:nvSpPr>
      <dsp:spPr>
        <a:xfrm>
          <a:off x="3528258" y="4434883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SLD MOL</a:t>
          </a:r>
        </a:p>
      </dsp:txBody>
      <dsp:txXfrm>
        <a:off x="3534628" y="4441253"/>
        <a:ext cx="1510970" cy="204734"/>
      </dsp:txXfrm>
    </dsp:sp>
    <dsp:sp modelId="{906975B9-66D8-4993-ACE9-CAE664C5B886}">
      <dsp:nvSpPr>
        <dsp:cNvPr id="0" name=""/>
        <dsp:cNvSpPr/>
      </dsp:nvSpPr>
      <dsp:spPr>
        <a:xfrm rot="3316788">
          <a:off x="3048335" y="4563148"/>
          <a:ext cx="611534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611534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38813" y="4553742"/>
        <a:ext cx="30576" cy="30576"/>
      </dsp:txXfrm>
    </dsp:sp>
    <dsp:sp modelId="{4E5882AA-B457-4AFC-ABD8-5CE4819DEF5E}">
      <dsp:nvSpPr>
        <dsp:cNvPr id="0" name=""/>
        <dsp:cNvSpPr/>
      </dsp:nvSpPr>
      <dsp:spPr>
        <a:xfrm>
          <a:off x="3528258" y="4711617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EM to SANS</a:t>
          </a:r>
        </a:p>
      </dsp:txBody>
      <dsp:txXfrm>
        <a:off x="3534628" y="4717987"/>
        <a:ext cx="1510970" cy="204734"/>
      </dsp:txXfrm>
    </dsp:sp>
    <dsp:sp modelId="{07DD56FF-E44A-49D2-AB66-0AB7FB394ED0}">
      <dsp:nvSpPr>
        <dsp:cNvPr id="0" name=""/>
        <dsp:cNvSpPr/>
      </dsp:nvSpPr>
      <dsp:spPr>
        <a:xfrm rot="4768881">
          <a:off x="320133" y="4263894"/>
          <a:ext cx="2630671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2630671" y="58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569702" y="4204011"/>
        <a:ext cx="131533" cy="131533"/>
      </dsp:txXfrm>
    </dsp:sp>
    <dsp:sp modelId="{22F5CC0F-4837-4F9A-8153-DE1BFCB621CF}">
      <dsp:nvSpPr>
        <dsp:cNvPr id="0" name=""/>
        <dsp:cNvSpPr/>
      </dsp:nvSpPr>
      <dsp:spPr>
        <a:xfrm>
          <a:off x="1875590" y="5315451"/>
          <a:ext cx="1304356" cy="49511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Analysis</a:t>
          </a:r>
        </a:p>
      </dsp:txBody>
      <dsp:txXfrm>
        <a:off x="1890091" y="5329952"/>
        <a:ext cx="1275354" cy="466114"/>
      </dsp:txXfrm>
    </dsp:sp>
    <dsp:sp modelId="{BFDA1697-0913-4494-BEC4-ECCE134F5E8D}">
      <dsp:nvSpPr>
        <dsp:cNvPr id="0" name=""/>
        <dsp:cNvSpPr/>
      </dsp:nvSpPr>
      <dsp:spPr>
        <a:xfrm rot="18406852">
          <a:off x="3063239" y="5324166"/>
          <a:ext cx="581724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581724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39559" y="5315505"/>
        <a:ext cx="29086" cy="29086"/>
      </dsp:txXfrm>
    </dsp:sp>
    <dsp:sp modelId="{631838D6-62AB-485C-9645-02613585EDA2}">
      <dsp:nvSpPr>
        <dsp:cNvPr id="0" name=""/>
        <dsp:cNvSpPr/>
      </dsp:nvSpPr>
      <dsp:spPr>
        <a:xfrm>
          <a:off x="3528258" y="4988351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Chi-Square Filter</a:t>
          </a:r>
        </a:p>
      </dsp:txBody>
      <dsp:txXfrm>
        <a:off x="3534628" y="4994721"/>
        <a:ext cx="1510970" cy="204734"/>
      </dsp:txXfrm>
    </dsp:sp>
    <dsp:sp modelId="{2990154D-096B-489C-9E34-F7D6109281D7}">
      <dsp:nvSpPr>
        <dsp:cNvPr id="0" name=""/>
        <dsp:cNvSpPr/>
      </dsp:nvSpPr>
      <dsp:spPr>
        <a:xfrm rot="19889465">
          <a:off x="3155915" y="5462533"/>
          <a:ext cx="396374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396374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4192" y="5458506"/>
        <a:ext cx="19818" cy="19818"/>
      </dsp:txXfrm>
    </dsp:sp>
    <dsp:sp modelId="{89BACE9D-0164-4631-AB0A-E40D53220A43}">
      <dsp:nvSpPr>
        <dsp:cNvPr id="0" name=""/>
        <dsp:cNvSpPr/>
      </dsp:nvSpPr>
      <dsp:spPr>
        <a:xfrm>
          <a:off x="3528258" y="5265084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SCT Analysis</a:t>
          </a:r>
        </a:p>
      </dsp:txBody>
      <dsp:txXfrm>
        <a:off x="3534628" y="5271454"/>
        <a:ext cx="1510970" cy="204734"/>
      </dsp:txXfrm>
    </dsp:sp>
    <dsp:sp modelId="{7FEC11AA-61BE-4A5A-A552-8A97367A02BC}">
      <dsp:nvSpPr>
        <dsp:cNvPr id="0" name=""/>
        <dsp:cNvSpPr/>
      </dsp:nvSpPr>
      <dsp:spPr>
        <a:xfrm rot="846522">
          <a:off x="3174529" y="5600899"/>
          <a:ext cx="359144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359144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5123" y="5597804"/>
        <a:ext cx="17957" cy="17957"/>
      </dsp:txXfrm>
    </dsp:sp>
    <dsp:sp modelId="{1A3DEC89-C05A-4BA7-8ADD-76EB158588CD}">
      <dsp:nvSpPr>
        <dsp:cNvPr id="0" name=""/>
        <dsp:cNvSpPr/>
      </dsp:nvSpPr>
      <dsp:spPr>
        <a:xfrm>
          <a:off x="3528258" y="5541818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Density Plot</a:t>
          </a:r>
        </a:p>
      </dsp:txBody>
      <dsp:txXfrm>
        <a:off x="3534628" y="5548188"/>
        <a:ext cx="1510970" cy="204734"/>
      </dsp:txXfrm>
    </dsp:sp>
    <dsp:sp modelId="{58A615C2-E922-4159-9B0E-F654D938FBC5}">
      <dsp:nvSpPr>
        <dsp:cNvPr id="0" name=""/>
        <dsp:cNvSpPr/>
      </dsp:nvSpPr>
      <dsp:spPr>
        <a:xfrm rot="2777024">
          <a:off x="3102100" y="5739266"/>
          <a:ext cx="504004" cy="11765"/>
        </a:xfrm>
        <a:custGeom>
          <a:avLst/>
          <a:gdLst/>
          <a:ahLst/>
          <a:cxnLst/>
          <a:rect l="0" t="0" r="0" b="0"/>
          <a:pathLst>
            <a:path>
              <a:moveTo>
                <a:pt x="0" y="5882"/>
              </a:moveTo>
              <a:lnTo>
                <a:pt x="504004" y="58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3341502" y="5732549"/>
        <a:ext cx="25200" cy="25200"/>
      </dsp:txXfrm>
    </dsp:sp>
    <dsp:sp modelId="{61C6A1EA-D96A-4778-B6C5-DB82E3DC5B11}">
      <dsp:nvSpPr>
        <dsp:cNvPr id="0" name=""/>
        <dsp:cNvSpPr/>
      </dsp:nvSpPr>
      <dsp:spPr>
        <a:xfrm>
          <a:off x="3528258" y="5818552"/>
          <a:ext cx="1523710" cy="21747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APBS</a:t>
          </a:r>
        </a:p>
      </dsp:txBody>
      <dsp:txXfrm>
        <a:off x="3534628" y="5824922"/>
        <a:ext cx="1510970" cy="2047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18914-81C1-47D7-91B0-3DEB6928B728}">
      <dsp:nvSpPr>
        <dsp:cNvPr id="0" name=""/>
        <dsp:cNvSpPr/>
      </dsp:nvSpPr>
      <dsp:spPr>
        <a:xfrm>
          <a:off x="0" y="2992320"/>
          <a:ext cx="607993" cy="248422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SASSIE</a:t>
          </a:r>
          <a:endParaRPr lang="en-US" sz="1600" kern="1200" dirty="0"/>
        </a:p>
      </dsp:txBody>
      <dsp:txXfrm>
        <a:off x="7276" y="2999596"/>
        <a:ext cx="593441" cy="233870"/>
      </dsp:txXfrm>
    </dsp:sp>
    <dsp:sp modelId="{DB153663-63AA-461E-980F-6F57DC57A7F0}">
      <dsp:nvSpPr>
        <dsp:cNvPr id="0" name=""/>
        <dsp:cNvSpPr/>
      </dsp:nvSpPr>
      <dsp:spPr>
        <a:xfrm rot="16484792">
          <a:off x="-622696" y="1776856"/>
          <a:ext cx="2683428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2683428" y="25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651932" y="1712333"/>
        <a:ext cx="134171" cy="134171"/>
      </dsp:txXfrm>
    </dsp:sp>
    <dsp:sp modelId="{263D1988-1D3A-4D8F-896E-D89CB799E446}">
      <dsp:nvSpPr>
        <dsp:cNvPr id="0" name=""/>
        <dsp:cNvSpPr/>
      </dsp:nvSpPr>
      <dsp:spPr>
        <a:xfrm>
          <a:off x="830042" y="313586"/>
          <a:ext cx="747668" cy="25743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tools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837582" y="321126"/>
        <a:ext cx="732588" cy="242359"/>
      </dsp:txXfrm>
    </dsp:sp>
    <dsp:sp modelId="{F3AF67FE-AB5F-481A-84AE-BA356ABDA707}">
      <dsp:nvSpPr>
        <dsp:cNvPr id="0" name=""/>
        <dsp:cNvSpPr/>
      </dsp:nvSpPr>
      <dsp:spPr>
        <a:xfrm rot="19404565">
          <a:off x="1514951" y="249924"/>
          <a:ext cx="636875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636875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7467" y="236565"/>
        <a:ext cx="31843" cy="31843"/>
      </dsp:txXfrm>
    </dsp:sp>
    <dsp:sp modelId="{A56190AA-4B38-41E3-A360-9A5FE4207B53}">
      <dsp:nvSpPr>
        <dsp:cNvPr id="0" name=""/>
        <dsp:cNvSpPr/>
      </dsp:nvSpPr>
      <dsp:spPr>
        <a:xfrm>
          <a:off x="2089068" y="4080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contrast_calculator.py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2092500" y="7512"/>
        <a:ext cx="1508455" cy="110312"/>
      </dsp:txXfrm>
    </dsp:sp>
    <dsp:sp modelId="{CEA70FFA-DDB1-406F-B33E-4F83D4EFFE68}">
      <dsp:nvSpPr>
        <dsp:cNvPr id="0" name=""/>
        <dsp:cNvSpPr/>
      </dsp:nvSpPr>
      <dsp:spPr>
        <a:xfrm rot="20110008">
          <a:off x="1551660" y="321423"/>
          <a:ext cx="563457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63457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9302" y="309899"/>
        <a:ext cx="28172" cy="28172"/>
      </dsp:txXfrm>
    </dsp:sp>
    <dsp:sp modelId="{4FA8A8F3-B0D2-498C-AC5D-F63AACAFCC51}">
      <dsp:nvSpPr>
        <dsp:cNvPr id="0" name=""/>
        <dsp:cNvSpPr/>
      </dsp:nvSpPr>
      <dsp:spPr>
        <a:xfrm>
          <a:off x="2089068" y="147078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align.py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2092500" y="150510"/>
        <a:ext cx="1508455" cy="110312"/>
      </dsp:txXfrm>
    </dsp:sp>
    <dsp:sp modelId="{01657F94-23AC-46D0-8D7E-07D906799E8D}">
      <dsp:nvSpPr>
        <dsp:cNvPr id="0" name=""/>
        <dsp:cNvSpPr/>
      </dsp:nvSpPr>
      <dsp:spPr>
        <a:xfrm rot="20977359">
          <a:off x="1573458" y="392921"/>
          <a:ext cx="519860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19860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20392" y="382488"/>
        <a:ext cx="25993" cy="25993"/>
      </dsp:txXfrm>
    </dsp:sp>
    <dsp:sp modelId="{DD01EF0B-7F0F-4AF5-A49E-4018A39D30FA}">
      <dsp:nvSpPr>
        <dsp:cNvPr id="0" name=""/>
        <dsp:cNvSpPr/>
      </dsp:nvSpPr>
      <dsp:spPr>
        <a:xfrm>
          <a:off x="2089068" y="290075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data_interpolation.py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2092500" y="293507"/>
        <a:ext cx="1508455" cy="110312"/>
      </dsp:txXfrm>
    </dsp:sp>
    <dsp:sp modelId="{67F93F44-DFB5-4E3E-BC4F-53747E64F544}">
      <dsp:nvSpPr>
        <dsp:cNvPr id="0" name=""/>
        <dsp:cNvSpPr/>
      </dsp:nvSpPr>
      <dsp:spPr>
        <a:xfrm rot="330775">
          <a:off x="1576522" y="464420"/>
          <a:ext cx="513733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13733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20546" y="454140"/>
        <a:ext cx="25686" cy="25686"/>
      </dsp:txXfrm>
    </dsp:sp>
    <dsp:sp modelId="{527040C1-3C07-4061-BEE2-014C9026FC64}">
      <dsp:nvSpPr>
        <dsp:cNvPr id="0" name=""/>
        <dsp:cNvSpPr/>
      </dsp:nvSpPr>
      <dsp:spPr>
        <a:xfrm>
          <a:off x="2089068" y="433072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>
            <a:solidFill>
              <a:schemeClr val="tx1"/>
            </a:solidFill>
          </a:endParaRPr>
        </a:p>
      </dsp:txBody>
      <dsp:txXfrm>
        <a:off x="2092500" y="436504"/>
        <a:ext cx="1508455" cy="110312"/>
      </dsp:txXfrm>
    </dsp:sp>
    <dsp:sp modelId="{5EF137C1-A4AD-4D2B-B304-0008A814AE10}">
      <dsp:nvSpPr>
        <dsp:cNvPr id="0" name=""/>
        <dsp:cNvSpPr/>
      </dsp:nvSpPr>
      <dsp:spPr>
        <a:xfrm rot="1236854">
          <a:off x="1560220" y="535919"/>
          <a:ext cx="546338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46338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9730" y="524823"/>
        <a:ext cx="27316" cy="27316"/>
      </dsp:txXfrm>
    </dsp:sp>
    <dsp:sp modelId="{D716A440-3CA4-41C8-81E0-BE44D2F9C28E}">
      <dsp:nvSpPr>
        <dsp:cNvPr id="0" name=""/>
        <dsp:cNvSpPr/>
      </dsp:nvSpPr>
      <dsp:spPr>
        <a:xfrm>
          <a:off x="2089068" y="576069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>
            <a:solidFill>
              <a:schemeClr val="tx1"/>
            </a:solidFill>
          </a:endParaRPr>
        </a:p>
      </dsp:txBody>
      <dsp:txXfrm>
        <a:off x="2092500" y="579501"/>
        <a:ext cx="1508455" cy="110312"/>
      </dsp:txXfrm>
    </dsp:sp>
    <dsp:sp modelId="{5E26467F-CE7D-45F5-8712-F867FB063C60}">
      <dsp:nvSpPr>
        <dsp:cNvPr id="0" name=""/>
        <dsp:cNvSpPr/>
      </dsp:nvSpPr>
      <dsp:spPr>
        <a:xfrm rot="2038616">
          <a:off x="1525553" y="610466"/>
          <a:ext cx="610969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610969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15763" y="597754"/>
        <a:ext cx="30548" cy="30548"/>
      </dsp:txXfrm>
    </dsp:sp>
    <dsp:sp modelId="{5BE822B9-DE92-43D3-8573-53F8B36CE0EC}">
      <dsp:nvSpPr>
        <dsp:cNvPr id="0" name=""/>
        <dsp:cNvSpPr/>
      </dsp:nvSpPr>
      <dsp:spPr>
        <a:xfrm>
          <a:off x="2084365" y="725164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>
            <a:solidFill>
              <a:srgbClr val="FF0000"/>
            </a:solidFill>
          </a:endParaRPr>
        </a:p>
      </dsp:txBody>
      <dsp:txXfrm>
        <a:off x="2087797" y="728596"/>
        <a:ext cx="1508455" cy="110312"/>
      </dsp:txXfrm>
    </dsp:sp>
    <dsp:sp modelId="{5E0BA1AF-C7BC-4505-B3DB-4E93543DA65A}">
      <dsp:nvSpPr>
        <dsp:cNvPr id="0" name=""/>
        <dsp:cNvSpPr/>
      </dsp:nvSpPr>
      <dsp:spPr>
        <a:xfrm rot="16617256">
          <a:off x="-197953" y="2203744"/>
          <a:ext cx="1833941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833941" y="25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673169" y="2160458"/>
        <a:ext cx="91697" cy="91697"/>
      </dsp:txXfrm>
    </dsp:sp>
    <dsp:sp modelId="{76176A14-D949-4E15-A911-70FF1BF76FEF}">
      <dsp:nvSpPr>
        <dsp:cNvPr id="0" name=""/>
        <dsp:cNvSpPr/>
      </dsp:nvSpPr>
      <dsp:spPr>
        <a:xfrm>
          <a:off x="830042" y="1167362"/>
          <a:ext cx="747668" cy="25743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builds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837582" y="1174902"/>
        <a:ext cx="732588" cy="242359"/>
      </dsp:txXfrm>
    </dsp:sp>
    <dsp:sp modelId="{7C330E43-0B50-4E27-87D2-A829AF51CB5B}">
      <dsp:nvSpPr>
        <dsp:cNvPr id="0" name=""/>
        <dsp:cNvSpPr/>
      </dsp:nvSpPr>
      <dsp:spPr>
        <a:xfrm rot="21594117">
          <a:off x="1577710" y="1293085"/>
          <a:ext cx="506971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06971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8522" y="1282974"/>
        <a:ext cx="25348" cy="25348"/>
      </dsp:txXfrm>
    </dsp:sp>
    <dsp:sp modelId="{7C59F891-A301-421A-9673-A43E68AFD43B}">
      <dsp:nvSpPr>
        <dsp:cNvPr id="0" name=""/>
        <dsp:cNvSpPr/>
      </dsp:nvSpPr>
      <dsp:spPr>
        <a:xfrm>
          <a:off x="2084681" y="1236626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pdbscan</a:t>
          </a:r>
          <a:endParaRPr lang="en-US" sz="1200" kern="1200" dirty="0" smtClean="0">
            <a:solidFill>
              <a:schemeClr val="tx1"/>
            </a:solidFill>
          </a:endParaRPr>
        </a:p>
      </dsp:txBody>
      <dsp:txXfrm>
        <a:off x="2088113" y="1240058"/>
        <a:ext cx="1508455" cy="110312"/>
      </dsp:txXfrm>
    </dsp:sp>
    <dsp:sp modelId="{0509AD3D-2727-40C5-995D-BD15691E7C17}">
      <dsp:nvSpPr>
        <dsp:cNvPr id="0" name=""/>
        <dsp:cNvSpPr/>
      </dsp:nvSpPr>
      <dsp:spPr>
        <a:xfrm rot="20390506">
          <a:off x="3569044" y="1118493"/>
          <a:ext cx="1010745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010745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49148" y="1095787"/>
        <a:ext cx="50537" cy="50537"/>
      </dsp:txXfrm>
    </dsp:sp>
    <dsp:sp modelId="{70BFD9AD-4C6C-468F-BF38-D3D505BC5497}">
      <dsp:nvSpPr>
        <dsp:cNvPr id="0" name=""/>
        <dsp:cNvSpPr/>
      </dsp:nvSpPr>
      <dsp:spPr>
        <a:xfrm>
          <a:off x="4548833" y="862064"/>
          <a:ext cx="1256333" cy="16966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header_reader.py</a:t>
          </a:r>
        </a:p>
      </dsp:txBody>
      <dsp:txXfrm>
        <a:off x="4553802" y="867033"/>
        <a:ext cx="1246395" cy="159728"/>
      </dsp:txXfrm>
    </dsp:sp>
    <dsp:sp modelId="{F8C52860-5BCC-40CA-B09A-F4B04C22E334}">
      <dsp:nvSpPr>
        <dsp:cNvPr id="0" name=""/>
        <dsp:cNvSpPr/>
      </dsp:nvSpPr>
      <dsp:spPr>
        <a:xfrm rot="21003713">
          <a:off x="3592773" y="1209527"/>
          <a:ext cx="963286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963286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0335" y="1188008"/>
        <a:ext cx="48164" cy="48164"/>
      </dsp:txXfrm>
    </dsp:sp>
    <dsp:sp modelId="{3E0E88AD-D4CD-46A6-A99E-DD6B38D46173}">
      <dsp:nvSpPr>
        <dsp:cNvPr id="0" name=""/>
        <dsp:cNvSpPr/>
      </dsp:nvSpPr>
      <dsp:spPr>
        <a:xfrm>
          <a:off x="4548833" y="1057552"/>
          <a:ext cx="1448397" cy="142828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pdbscan_utils.py</a:t>
          </a:r>
        </a:p>
      </dsp:txBody>
      <dsp:txXfrm>
        <a:off x="4553016" y="1061735"/>
        <a:ext cx="1440031" cy="134462"/>
      </dsp:txXfrm>
    </dsp:sp>
    <dsp:sp modelId="{40FE624B-0B89-4661-A507-F2E5B12AE4FD}">
      <dsp:nvSpPr>
        <dsp:cNvPr id="0" name=""/>
        <dsp:cNvSpPr/>
      </dsp:nvSpPr>
      <dsp:spPr>
        <a:xfrm rot="21596311">
          <a:off x="3600000" y="1292142"/>
          <a:ext cx="948832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948832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0696" y="1270984"/>
        <a:ext cx="47441" cy="47441"/>
      </dsp:txXfrm>
    </dsp:sp>
    <dsp:sp modelId="{64257CCF-C168-41A6-9E52-C41FC766862D}">
      <dsp:nvSpPr>
        <dsp:cNvPr id="0" name=""/>
        <dsp:cNvSpPr/>
      </dsp:nvSpPr>
      <dsp:spPr>
        <a:xfrm>
          <a:off x="4548833" y="1226201"/>
          <a:ext cx="908014" cy="13598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 smtClean="0">
            <a:solidFill>
              <a:schemeClr val="tx1"/>
            </a:solidFill>
          </a:endParaRPr>
        </a:p>
      </dsp:txBody>
      <dsp:txXfrm>
        <a:off x="4552816" y="1230184"/>
        <a:ext cx="900048" cy="128023"/>
      </dsp:txXfrm>
    </dsp:sp>
    <dsp:sp modelId="{6F40ECBD-8302-4A49-B829-1228A4AFFDD2}">
      <dsp:nvSpPr>
        <dsp:cNvPr id="0" name=""/>
        <dsp:cNvSpPr/>
      </dsp:nvSpPr>
      <dsp:spPr>
        <a:xfrm rot="577089">
          <a:off x="3593237" y="1373047"/>
          <a:ext cx="962359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962359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0358" y="1351551"/>
        <a:ext cx="48117" cy="48117"/>
      </dsp:txXfrm>
    </dsp:sp>
    <dsp:sp modelId="{63EF6CBB-1A62-4ABA-BB5B-D00285395020}">
      <dsp:nvSpPr>
        <dsp:cNvPr id="0" name=""/>
        <dsp:cNvSpPr/>
      </dsp:nvSpPr>
      <dsp:spPr>
        <a:xfrm>
          <a:off x="4548833" y="1388012"/>
          <a:ext cx="908014" cy="13598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 smtClean="0">
            <a:solidFill>
              <a:schemeClr val="tx1"/>
            </a:solidFill>
          </a:endParaRPr>
        </a:p>
      </dsp:txBody>
      <dsp:txXfrm>
        <a:off x="4552816" y="1391995"/>
        <a:ext cx="900048" cy="128023"/>
      </dsp:txXfrm>
    </dsp:sp>
    <dsp:sp modelId="{A7F9E384-CDB4-402D-ADBC-9EF5B0CDA55A}">
      <dsp:nvSpPr>
        <dsp:cNvPr id="0" name=""/>
        <dsp:cNvSpPr/>
      </dsp:nvSpPr>
      <dsp:spPr>
        <a:xfrm rot="1126681">
          <a:off x="3573329" y="1453953"/>
          <a:ext cx="1002175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002175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49362" y="1431461"/>
        <a:ext cx="50108" cy="50108"/>
      </dsp:txXfrm>
    </dsp:sp>
    <dsp:sp modelId="{BEC1DED9-1C9A-49A8-8204-38D340C15751}">
      <dsp:nvSpPr>
        <dsp:cNvPr id="0" name=""/>
        <dsp:cNvSpPr/>
      </dsp:nvSpPr>
      <dsp:spPr>
        <a:xfrm>
          <a:off x="4548833" y="1549822"/>
          <a:ext cx="908014" cy="13598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 smtClean="0">
            <a:solidFill>
              <a:schemeClr val="tx1"/>
            </a:solidFill>
          </a:endParaRPr>
        </a:p>
      </dsp:txBody>
      <dsp:txXfrm>
        <a:off x="4552816" y="1553805"/>
        <a:ext cx="900048" cy="128023"/>
      </dsp:txXfrm>
    </dsp:sp>
    <dsp:sp modelId="{C6FA5955-C633-45D1-A54F-0E2EC2D4B2E5}">
      <dsp:nvSpPr>
        <dsp:cNvPr id="0" name=""/>
        <dsp:cNvSpPr/>
      </dsp:nvSpPr>
      <dsp:spPr>
        <a:xfrm rot="16693175">
          <a:off x="-57553" y="2345374"/>
          <a:ext cx="1553143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553143" y="25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680189" y="2309108"/>
        <a:ext cx="77657" cy="77657"/>
      </dsp:txXfrm>
    </dsp:sp>
    <dsp:sp modelId="{D02D08AE-2C99-4F49-B9A0-D24D3413A0C6}">
      <dsp:nvSpPr>
        <dsp:cNvPr id="0" name=""/>
        <dsp:cNvSpPr/>
      </dsp:nvSpPr>
      <dsp:spPr>
        <a:xfrm>
          <a:off x="830042" y="1450623"/>
          <a:ext cx="747668" cy="25743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interface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837582" y="1458163"/>
        <a:ext cx="732588" cy="242359"/>
      </dsp:txXfrm>
    </dsp:sp>
    <dsp:sp modelId="{43FDC8A2-E086-4304-82EF-DB14855D1162}">
      <dsp:nvSpPr>
        <dsp:cNvPr id="0" name=""/>
        <dsp:cNvSpPr/>
      </dsp:nvSpPr>
      <dsp:spPr>
        <a:xfrm rot="21226902">
          <a:off x="1576181" y="1548624"/>
          <a:ext cx="519869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19869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23119" y="1538190"/>
        <a:ext cx="25993" cy="25993"/>
      </dsp:txXfrm>
    </dsp:sp>
    <dsp:sp modelId="{4515DB73-2F7A-46CD-9DD3-AE99102FF245}">
      <dsp:nvSpPr>
        <dsp:cNvPr id="0" name=""/>
        <dsp:cNvSpPr/>
      </dsp:nvSpPr>
      <dsp:spPr>
        <a:xfrm>
          <a:off x="2094521" y="1464444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0070C0"/>
              </a:solidFill>
            </a:rPr>
            <a:t>…</a:t>
          </a:r>
          <a:endParaRPr lang="en-US" sz="1200" kern="1200" dirty="0">
            <a:solidFill>
              <a:srgbClr val="0070C0"/>
            </a:solidFill>
          </a:endParaRPr>
        </a:p>
      </dsp:txBody>
      <dsp:txXfrm>
        <a:off x="2097953" y="1467876"/>
        <a:ext cx="1508455" cy="110312"/>
      </dsp:txXfrm>
    </dsp:sp>
    <dsp:sp modelId="{2941FBD2-B8F1-4E00-9811-B8206AA72E56}">
      <dsp:nvSpPr>
        <dsp:cNvPr id="0" name=""/>
        <dsp:cNvSpPr/>
      </dsp:nvSpPr>
      <dsp:spPr>
        <a:xfrm rot="18856092">
          <a:off x="559961" y="3000072"/>
          <a:ext cx="318112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318112" y="25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711065" y="2994681"/>
        <a:ext cx="15905" cy="15905"/>
      </dsp:txXfrm>
    </dsp:sp>
    <dsp:sp modelId="{288016BE-F101-4375-AAD7-896D5135093F}">
      <dsp:nvSpPr>
        <dsp:cNvPr id="0" name=""/>
        <dsp:cNvSpPr/>
      </dsp:nvSpPr>
      <dsp:spPr>
        <a:xfrm>
          <a:off x="830042" y="2760017"/>
          <a:ext cx="747668" cy="25743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simulate</a:t>
          </a:r>
        </a:p>
      </dsp:txBody>
      <dsp:txXfrm>
        <a:off x="837582" y="2767557"/>
        <a:ext cx="732588" cy="242359"/>
      </dsp:txXfrm>
    </dsp:sp>
    <dsp:sp modelId="{139C0992-58F1-433A-9C6B-A02581BA72C5}">
      <dsp:nvSpPr>
        <dsp:cNvPr id="0" name=""/>
        <dsp:cNvSpPr/>
      </dsp:nvSpPr>
      <dsp:spPr>
        <a:xfrm rot="18900319">
          <a:off x="1472110" y="2631199"/>
          <a:ext cx="721246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721246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4702" y="2615730"/>
        <a:ext cx="36062" cy="36062"/>
      </dsp:txXfrm>
    </dsp:sp>
    <dsp:sp modelId="{80C1E3AB-0F5D-41F3-ACE3-6CA23483B610}">
      <dsp:nvSpPr>
        <dsp:cNvPr id="0" name=""/>
        <dsp:cNvSpPr/>
      </dsp:nvSpPr>
      <dsp:spPr>
        <a:xfrm>
          <a:off x="2087756" y="2320198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Monte Carlo</a:t>
          </a:r>
        </a:p>
      </dsp:txBody>
      <dsp:txXfrm>
        <a:off x="2091188" y="2323630"/>
        <a:ext cx="1508455" cy="110312"/>
      </dsp:txXfrm>
    </dsp:sp>
    <dsp:sp modelId="{0C613F81-0B73-434A-AA2A-1A6D26F03FBF}">
      <dsp:nvSpPr>
        <dsp:cNvPr id="0" name=""/>
        <dsp:cNvSpPr/>
      </dsp:nvSpPr>
      <dsp:spPr>
        <a:xfrm rot="20276843">
          <a:off x="3565748" y="2184663"/>
          <a:ext cx="1020411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020411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0444" y="2161715"/>
        <a:ext cx="51020" cy="51020"/>
      </dsp:txXfrm>
    </dsp:sp>
    <dsp:sp modelId="{E9A04F2A-5AFB-41EE-A792-CD82BB3EABB3}">
      <dsp:nvSpPr>
        <dsp:cNvPr id="0" name=""/>
        <dsp:cNvSpPr/>
      </dsp:nvSpPr>
      <dsp:spPr>
        <a:xfrm>
          <a:off x="4548833" y="1900881"/>
          <a:ext cx="1185607" cy="18956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monomer</a:t>
          </a:r>
        </a:p>
      </dsp:txBody>
      <dsp:txXfrm>
        <a:off x="4554385" y="1906433"/>
        <a:ext cx="1174503" cy="178462"/>
      </dsp:txXfrm>
    </dsp:sp>
    <dsp:sp modelId="{9C5E0F98-4B14-4FCA-89CB-E518322C2C2E}">
      <dsp:nvSpPr>
        <dsp:cNvPr id="0" name=""/>
        <dsp:cNvSpPr/>
      </dsp:nvSpPr>
      <dsp:spPr>
        <a:xfrm rot="18289469">
          <a:off x="5682722" y="1894121"/>
          <a:ext cx="241150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241150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97268" y="1890655"/>
        <a:ext cx="12057" cy="12057"/>
      </dsp:txXfrm>
    </dsp:sp>
    <dsp:sp modelId="{E399D1EC-C5FE-4086-909C-D5E3239BD4D2}">
      <dsp:nvSpPr>
        <dsp:cNvPr id="0" name=""/>
        <dsp:cNvSpPr/>
      </dsp:nvSpPr>
      <dsp:spPr>
        <a:xfrm>
          <a:off x="5872153" y="1711632"/>
          <a:ext cx="344281" cy="17214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 smtClean="0">
            <a:solidFill>
              <a:schemeClr val="tx1"/>
            </a:solidFill>
          </a:endParaRPr>
        </a:p>
      </dsp:txBody>
      <dsp:txXfrm>
        <a:off x="5877195" y="1716674"/>
        <a:ext cx="334197" cy="162056"/>
      </dsp:txXfrm>
    </dsp:sp>
    <dsp:sp modelId="{EDE21B80-A278-4DE5-9748-B0DD3B4671B1}">
      <dsp:nvSpPr>
        <dsp:cNvPr id="0" name=""/>
        <dsp:cNvSpPr/>
      </dsp:nvSpPr>
      <dsp:spPr>
        <a:xfrm>
          <a:off x="5734441" y="1993102"/>
          <a:ext cx="137712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37712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99854" y="1992222"/>
        <a:ext cx="6885" cy="6885"/>
      </dsp:txXfrm>
    </dsp:sp>
    <dsp:sp modelId="{AEB29F0F-62BF-4494-ACA4-FC817D5ABBED}">
      <dsp:nvSpPr>
        <dsp:cNvPr id="0" name=""/>
        <dsp:cNvSpPr/>
      </dsp:nvSpPr>
      <dsp:spPr>
        <a:xfrm>
          <a:off x="5872153" y="1909594"/>
          <a:ext cx="344281" cy="17214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 smtClean="0">
            <a:solidFill>
              <a:schemeClr val="tx1"/>
            </a:solidFill>
          </a:endParaRPr>
        </a:p>
      </dsp:txBody>
      <dsp:txXfrm>
        <a:off x="5877195" y="1914636"/>
        <a:ext cx="334197" cy="162056"/>
      </dsp:txXfrm>
    </dsp:sp>
    <dsp:sp modelId="{BF79BD70-B8BD-4A90-B28D-A023C446D4FA}">
      <dsp:nvSpPr>
        <dsp:cNvPr id="0" name=""/>
        <dsp:cNvSpPr/>
      </dsp:nvSpPr>
      <dsp:spPr>
        <a:xfrm rot="3310531">
          <a:off x="5682722" y="2092082"/>
          <a:ext cx="241150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241150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97268" y="2088617"/>
        <a:ext cx="12057" cy="12057"/>
      </dsp:txXfrm>
    </dsp:sp>
    <dsp:sp modelId="{F1BF4163-6B76-4213-A3CC-BBB8FA1850B1}">
      <dsp:nvSpPr>
        <dsp:cNvPr id="0" name=""/>
        <dsp:cNvSpPr/>
      </dsp:nvSpPr>
      <dsp:spPr>
        <a:xfrm>
          <a:off x="5872153" y="2107556"/>
          <a:ext cx="344281" cy="17214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 smtClean="0">
            <a:solidFill>
              <a:schemeClr val="tx1"/>
            </a:solidFill>
          </a:endParaRPr>
        </a:p>
      </dsp:txBody>
      <dsp:txXfrm>
        <a:off x="5877195" y="2112598"/>
        <a:ext cx="334197" cy="162056"/>
      </dsp:txXfrm>
    </dsp:sp>
    <dsp:sp modelId="{8C0075CD-5968-4193-BADE-ECC11F5E13C0}">
      <dsp:nvSpPr>
        <dsp:cNvPr id="0" name=""/>
        <dsp:cNvSpPr/>
      </dsp:nvSpPr>
      <dsp:spPr>
        <a:xfrm rot="404443">
          <a:off x="3599784" y="2432115"/>
          <a:ext cx="952340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952340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2145" y="2410869"/>
        <a:ext cx="47617" cy="47617"/>
      </dsp:txXfrm>
    </dsp:sp>
    <dsp:sp modelId="{6D6C51FF-F142-44B9-8313-7854F3561435}">
      <dsp:nvSpPr>
        <dsp:cNvPr id="0" name=""/>
        <dsp:cNvSpPr/>
      </dsp:nvSpPr>
      <dsp:spPr>
        <a:xfrm>
          <a:off x="4548833" y="2395785"/>
          <a:ext cx="1185607" cy="18956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solidFill>
                <a:schemeClr val="tx1"/>
              </a:solidFill>
            </a:rPr>
            <a:t>complex</a:t>
          </a:r>
        </a:p>
      </dsp:txBody>
      <dsp:txXfrm>
        <a:off x="4554385" y="2401337"/>
        <a:ext cx="1174503" cy="178462"/>
      </dsp:txXfrm>
    </dsp:sp>
    <dsp:sp modelId="{31B3B098-AB57-4370-9A40-C55BAD5AA2B2}">
      <dsp:nvSpPr>
        <dsp:cNvPr id="0" name=""/>
        <dsp:cNvSpPr/>
      </dsp:nvSpPr>
      <dsp:spPr>
        <a:xfrm rot="19457599">
          <a:off x="5718500" y="2438515"/>
          <a:ext cx="169593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69593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99057" y="2436838"/>
        <a:ext cx="8479" cy="8479"/>
      </dsp:txXfrm>
    </dsp:sp>
    <dsp:sp modelId="{99DD1015-E1B2-4738-AC72-8F4D9B7E83B1}">
      <dsp:nvSpPr>
        <dsp:cNvPr id="0" name=""/>
        <dsp:cNvSpPr/>
      </dsp:nvSpPr>
      <dsp:spPr>
        <a:xfrm>
          <a:off x="5872153" y="2305518"/>
          <a:ext cx="344281" cy="17214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 smtClean="0">
            <a:solidFill>
              <a:schemeClr val="tx1"/>
            </a:solidFill>
          </a:endParaRPr>
        </a:p>
      </dsp:txBody>
      <dsp:txXfrm>
        <a:off x="5877195" y="2310560"/>
        <a:ext cx="334197" cy="162056"/>
      </dsp:txXfrm>
    </dsp:sp>
    <dsp:sp modelId="{081FC59E-CABA-45B7-981A-4DBEFBC4C166}">
      <dsp:nvSpPr>
        <dsp:cNvPr id="0" name=""/>
        <dsp:cNvSpPr/>
      </dsp:nvSpPr>
      <dsp:spPr>
        <a:xfrm rot="2142401">
          <a:off x="5718500" y="2537496"/>
          <a:ext cx="169593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69593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99057" y="2535819"/>
        <a:ext cx="8479" cy="8479"/>
      </dsp:txXfrm>
    </dsp:sp>
    <dsp:sp modelId="{CF23C6C0-133C-4741-BD77-097AD63C8D2A}">
      <dsp:nvSpPr>
        <dsp:cNvPr id="0" name=""/>
        <dsp:cNvSpPr/>
      </dsp:nvSpPr>
      <dsp:spPr>
        <a:xfrm>
          <a:off x="5872153" y="2503479"/>
          <a:ext cx="344281" cy="17214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 smtClean="0">
            <a:solidFill>
              <a:schemeClr val="tx1"/>
            </a:solidFill>
          </a:endParaRPr>
        </a:p>
      </dsp:txBody>
      <dsp:txXfrm>
        <a:off x="5877195" y="2508521"/>
        <a:ext cx="334197" cy="162056"/>
      </dsp:txXfrm>
    </dsp:sp>
    <dsp:sp modelId="{2A0AC4EF-7281-4570-B79F-07FEC4756ECC}">
      <dsp:nvSpPr>
        <dsp:cNvPr id="0" name=""/>
        <dsp:cNvSpPr/>
      </dsp:nvSpPr>
      <dsp:spPr>
        <a:xfrm rot="1376393">
          <a:off x="3562465" y="2576363"/>
          <a:ext cx="1026976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026976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0279" y="2553252"/>
        <a:ext cx="51348" cy="51348"/>
      </dsp:txXfrm>
    </dsp:sp>
    <dsp:sp modelId="{5D98722B-C06B-4771-8A14-2FD66FCC00E0}">
      <dsp:nvSpPr>
        <dsp:cNvPr id="0" name=""/>
        <dsp:cNvSpPr/>
      </dsp:nvSpPr>
      <dsp:spPr>
        <a:xfrm>
          <a:off x="4548833" y="2701441"/>
          <a:ext cx="1705458" cy="15525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solidFill>
                <a:schemeClr val="tx1"/>
              </a:solidFill>
            </a:rPr>
            <a:t>ds_dna_monte_carlo</a:t>
          </a:r>
          <a:endParaRPr lang="en-US" sz="1100" kern="1200" dirty="0" smtClean="0">
            <a:solidFill>
              <a:schemeClr val="tx1"/>
            </a:solidFill>
          </a:endParaRPr>
        </a:p>
      </dsp:txBody>
      <dsp:txXfrm>
        <a:off x="4553380" y="2705988"/>
        <a:ext cx="1696364" cy="146156"/>
      </dsp:txXfrm>
    </dsp:sp>
    <dsp:sp modelId="{0EBBEBCA-C304-4105-BB78-D95E8DB83079}">
      <dsp:nvSpPr>
        <dsp:cNvPr id="0" name=""/>
        <dsp:cNvSpPr/>
      </dsp:nvSpPr>
      <dsp:spPr>
        <a:xfrm rot="19457599">
          <a:off x="6238351" y="2727013"/>
          <a:ext cx="169593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69593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318908" y="2725336"/>
        <a:ext cx="8479" cy="8479"/>
      </dsp:txXfrm>
    </dsp:sp>
    <dsp:sp modelId="{144B46DA-1FD3-486C-A50E-DF91855AC517}">
      <dsp:nvSpPr>
        <dsp:cNvPr id="0" name=""/>
        <dsp:cNvSpPr/>
      </dsp:nvSpPr>
      <dsp:spPr>
        <a:xfrm>
          <a:off x="6392004" y="2594015"/>
          <a:ext cx="344281" cy="17214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 smtClean="0">
            <a:solidFill>
              <a:schemeClr val="tx1"/>
            </a:solidFill>
          </a:endParaRPr>
        </a:p>
      </dsp:txBody>
      <dsp:txXfrm>
        <a:off x="6397046" y="2599057"/>
        <a:ext cx="334197" cy="162056"/>
      </dsp:txXfrm>
    </dsp:sp>
    <dsp:sp modelId="{C145C2FD-D441-425E-99F3-C6DA5F4F4D1D}">
      <dsp:nvSpPr>
        <dsp:cNvPr id="0" name=""/>
        <dsp:cNvSpPr/>
      </dsp:nvSpPr>
      <dsp:spPr>
        <a:xfrm rot="2142401">
          <a:off x="6238351" y="2825994"/>
          <a:ext cx="169593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69593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318908" y="2824317"/>
        <a:ext cx="8479" cy="8479"/>
      </dsp:txXfrm>
    </dsp:sp>
    <dsp:sp modelId="{56671FEC-D347-4269-91D5-E92654C9DB25}">
      <dsp:nvSpPr>
        <dsp:cNvPr id="0" name=""/>
        <dsp:cNvSpPr/>
      </dsp:nvSpPr>
      <dsp:spPr>
        <a:xfrm>
          <a:off x="6392004" y="2791977"/>
          <a:ext cx="344281" cy="17214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 smtClean="0">
            <a:solidFill>
              <a:schemeClr val="tx1"/>
            </a:solidFill>
          </a:endParaRPr>
        </a:p>
      </dsp:txBody>
      <dsp:txXfrm>
        <a:off x="6397046" y="2797019"/>
        <a:ext cx="334197" cy="162056"/>
      </dsp:txXfrm>
    </dsp:sp>
    <dsp:sp modelId="{C2421871-79D8-45D2-B771-3D26E7E36D13}">
      <dsp:nvSpPr>
        <dsp:cNvPr id="0" name=""/>
        <dsp:cNvSpPr/>
      </dsp:nvSpPr>
      <dsp:spPr>
        <a:xfrm rot="19456006">
          <a:off x="1518567" y="2702697"/>
          <a:ext cx="628332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628332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7025" y="2689552"/>
        <a:ext cx="31416" cy="31416"/>
      </dsp:txXfrm>
    </dsp:sp>
    <dsp:sp modelId="{4F96981D-9970-4EFC-8B25-A25382BF26E5}">
      <dsp:nvSpPr>
        <dsp:cNvPr id="0" name=""/>
        <dsp:cNvSpPr/>
      </dsp:nvSpPr>
      <dsp:spPr>
        <a:xfrm>
          <a:off x="2087756" y="2463195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constraints</a:t>
          </a:r>
        </a:p>
      </dsp:txBody>
      <dsp:txXfrm>
        <a:off x="2091188" y="2466627"/>
        <a:ext cx="1508455" cy="110312"/>
      </dsp:txXfrm>
    </dsp:sp>
    <dsp:sp modelId="{81FE285D-C2D4-4C25-8D34-26F695104C64}">
      <dsp:nvSpPr>
        <dsp:cNvPr id="0" name=""/>
        <dsp:cNvSpPr/>
      </dsp:nvSpPr>
      <dsp:spPr>
        <a:xfrm rot="20177648">
          <a:off x="1554209" y="2774196"/>
          <a:ext cx="557048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57048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8807" y="2762833"/>
        <a:ext cx="27852" cy="27852"/>
      </dsp:txXfrm>
    </dsp:sp>
    <dsp:sp modelId="{801D3E01-571B-4D5B-A6AD-C44AB1024D40}">
      <dsp:nvSpPr>
        <dsp:cNvPr id="0" name=""/>
        <dsp:cNvSpPr/>
      </dsp:nvSpPr>
      <dsp:spPr>
        <a:xfrm>
          <a:off x="2087756" y="2606192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energy</a:t>
          </a:r>
        </a:p>
      </dsp:txBody>
      <dsp:txXfrm>
        <a:off x="2091188" y="2609624"/>
        <a:ext cx="1508455" cy="110312"/>
      </dsp:txXfrm>
    </dsp:sp>
    <dsp:sp modelId="{378CC54A-C556-4A00-897F-018890952FED}">
      <dsp:nvSpPr>
        <dsp:cNvPr id="0" name=""/>
        <dsp:cNvSpPr/>
      </dsp:nvSpPr>
      <dsp:spPr>
        <a:xfrm rot="21058842">
          <a:off x="1574517" y="2845695"/>
          <a:ext cx="516431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16431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9822" y="2835347"/>
        <a:ext cx="25821" cy="25821"/>
      </dsp:txXfrm>
    </dsp:sp>
    <dsp:sp modelId="{0462682D-E6B8-4066-AE0A-83CD3E5EE46B}">
      <dsp:nvSpPr>
        <dsp:cNvPr id="0" name=""/>
        <dsp:cNvSpPr/>
      </dsp:nvSpPr>
      <dsp:spPr>
        <a:xfrm>
          <a:off x="2087756" y="2749190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mdx</a:t>
          </a:r>
        </a:p>
      </dsp:txBody>
      <dsp:txXfrm>
        <a:off x="2091188" y="2752622"/>
        <a:ext cx="1508455" cy="110312"/>
      </dsp:txXfrm>
    </dsp:sp>
    <dsp:sp modelId="{CF6A917C-0201-4DE6-9D9C-496DE0E59BE3}">
      <dsp:nvSpPr>
        <dsp:cNvPr id="0" name=""/>
        <dsp:cNvSpPr/>
      </dsp:nvSpPr>
      <dsp:spPr>
        <a:xfrm rot="395357">
          <a:off x="1576046" y="2915079"/>
          <a:ext cx="503785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03785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15344" y="2905048"/>
        <a:ext cx="25189" cy="25189"/>
      </dsp:txXfrm>
    </dsp:sp>
    <dsp:sp modelId="{97EF103D-B207-4E54-8544-333D736B73D6}">
      <dsp:nvSpPr>
        <dsp:cNvPr id="0" name=""/>
        <dsp:cNvSpPr/>
      </dsp:nvSpPr>
      <dsp:spPr>
        <a:xfrm>
          <a:off x="2078168" y="2892187"/>
          <a:ext cx="1515319" cy="10872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openmm</a:t>
          </a:r>
          <a:endParaRPr lang="en-US" sz="1200" kern="1200" dirty="0" smtClean="0">
            <a:solidFill>
              <a:schemeClr val="tx1"/>
            </a:solidFill>
          </a:endParaRPr>
        </a:p>
      </dsp:txBody>
      <dsp:txXfrm>
        <a:off x="2081352" y="2895371"/>
        <a:ext cx="1508951" cy="102352"/>
      </dsp:txXfrm>
    </dsp:sp>
    <dsp:sp modelId="{075F6DF6-3F26-4733-B9CA-78B0B2668F89}">
      <dsp:nvSpPr>
        <dsp:cNvPr id="0" name=""/>
        <dsp:cNvSpPr/>
      </dsp:nvSpPr>
      <dsp:spPr>
        <a:xfrm rot="1261461">
          <a:off x="1559864" y="2982350"/>
          <a:ext cx="536149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36149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14535" y="2971509"/>
        <a:ext cx="26807" cy="26807"/>
      </dsp:txXfrm>
    </dsp:sp>
    <dsp:sp modelId="{3D4E5913-9AAD-4D0B-820B-3B00210F306B}">
      <dsp:nvSpPr>
        <dsp:cNvPr id="0" name=""/>
        <dsp:cNvSpPr/>
      </dsp:nvSpPr>
      <dsp:spPr>
        <a:xfrm>
          <a:off x="2078168" y="3026729"/>
          <a:ext cx="1515319" cy="10872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rigid_body</a:t>
          </a:r>
          <a:endParaRPr lang="en-US" sz="1200" kern="1200" dirty="0" smtClean="0">
            <a:solidFill>
              <a:schemeClr val="tx1"/>
            </a:solidFill>
          </a:endParaRPr>
        </a:p>
      </dsp:txBody>
      <dsp:txXfrm>
        <a:off x="2081352" y="3029913"/>
        <a:ext cx="1508951" cy="102352"/>
      </dsp:txXfrm>
    </dsp:sp>
    <dsp:sp modelId="{A9101FEA-1E16-4B1D-BFA3-8058C9A5812B}">
      <dsp:nvSpPr>
        <dsp:cNvPr id="0" name=""/>
        <dsp:cNvSpPr/>
      </dsp:nvSpPr>
      <dsp:spPr>
        <a:xfrm rot="1979495">
          <a:off x="1528682" y="3051735"/>
          <a:ext cx="608101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608101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7530" y="3039095"/>
        <a:ext cx="30405" cy="30405"/>
      </dsp:txXfrm>
    </dsp:sp>
    <dsp:sp modelId="{4A178BE5-014F-468B-9D20-D8894E1DAF4F}">
      <dsp:nvSpPr>
        <dsp:cNvPr id="0" name=""/>
        <dsp:cNvSpPr/>
      </dsp:nvSpPr>
      <dsp:spPr>
        <a:xfrm>
          <a:off x="2087756" y="3161270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namd</a:t>
          </a:r>
          <a:endParaRPr lang="en-US" sz="1200" kern="1200" dirty="0" smtClean="0">
            <a:solidFill>
              <a:schemeClr val="tx1"/>
            </a:solidFill>
          </a:endParaRPr>
        </a:p>
      </dsp:txBody>
      <dsp:txXfrm>
        <a:off x="2091188" y="3164702"/>
        <a:ext cx="1508455" cy="110312"/>
      </dsp:txXfrm>
    </dsp:sp>
    <dsp:sp modelId="{613120B7-20CE-4885-8FC5-7703B251222D}">
      <dsp:nvSpPr>
        <dsp:cNvPr id="0" name=""/>
        <dsp:cNvSpPr/>
      </dsp:nvSpPr>
      <dsp:spPr>
        <a:xfrm rot="2591743">
          <a:off x="1484699" y="3121120"/>
          <a:ext cx="686479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686479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10777" y="3106520"/>
        <a:ext cx="34323" cy="34323"/>
      </dsp:txXfrm>
    </dsp:sp>
    <dsp:sp modelId="{AF30C094-5CF8-4A9A-AC75-7AD316FDB36F}">
      <dsp:nvSpPr>
        <dsp:cNvPr id="0" name=""/>
        <dsp:cNvSpPr/>
      </dsp:nvSpPr>
      <dsp:spPr>
        <a:xfrm>
          <a:off x="2078168" y="3304267"/>
          <a:ext cx="1515319" cy="10872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torsion_angle_md</a:t>
          </a:r>
          <a:endParaRPr lang="en-US" sz="1200" kern="1200" dirty="0" smtClean="0">
            <a:solidFill>
              <a:schemeClr val="tx1"/>
            </a:solidFill>
          </a:endParaRPr>
        </a:p>
      </dsp:txBody>
      <dsp:txXfrm>
        <a:off x="2081352" y="3307451"/>
        <a:ext cx="1508951" cy="102352"/>
      </dsp:txXfrm>
    </dsp:sp>
    <dsp:sp modelId="{6FF3E653-3DB9-4762-A5A6-8233CDE14DC1}">
      <dsp:nvSpPr>
        <dsp:cNvPr id="0" name=""/>
        <dsp:cNvSpPr/>
      </dsp:nvSpPr>
      <dsp:spPr>
        <a:xfrm rot="4328232">
          <a:off x="357067" y="3458471"/>
          <a:ext cx="723900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723900" y="25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700920" y="3442936"/>
        <a:ext cx="36195" cy="36195"/>
      </dsp:txXfrm>
    </dsp:sp>
    <dsp:sp modelId="{8927ADA0-AAA5-4DB2-A145-F96077923DD3}">
      <dsp:nvSpPr>
        <dsp:cNvPr id="0" name=""/>
        <dsp:cNvSpPr/>
      </dsp:nvSpPr>
      <dsp:spPr>
        <a:xfrm>
          <a:off x="830042" y="3676816"/>
          <a:ext cx="747668" cy="25743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calculate</a:t>
          </a:r>
        </a:p>
      </dsp:txBody>
      <dsp:txXfrm>
        <a:off x="837582" y="3684356"/>
        <a:ext cx="732588" cy="242359"/>
      </dsp:txXfrm>
    </dsp:sp>
    <dsp:sp modelId="{4A325D53-A1A8-441F-BFE9-0984C26DEF53}">
      <dsp:nvSpPr>
        <dsp:cNvPr id="0" name=""/>
        <dsp:cNvSpPr/>
      </dsp:nvSpPr>
      <dsp:spPr>
        <a:xfrm rot="19731731">
          <a:off x="1534783" y="3648904"/>
          <a:ext cx="595899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95899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7836" y="3636569"/>
        <a:ext cx="29794" cy="29794"/>
      </dsp:txXfrm>
    </dsp:sp>
    <dsp:sp modelId="{8D8C7B94-01FC-4EF5-B255-8BF17BF95FBD}">
      <dsp:nvSpPr>
        <dsp:cNvPr id="0" name=""/>
        <dsp:cNvSpPr/>
      </dsp:nvSpPr>
      <dsp:spPr>
        <a:xfrm>
          <a:off x="2087756" y="3438809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solidFill>
              <a:schemeClr val="tx1"/>
            </a:solidFill>
          </a:endParaRPr>
        </a:p>
      </dsp:txBody>
      <dsp:txXfrm>
        <a:off x="2091188" y="3442241"/>
        <a:ext cx="1508455" cy="110312"/>
      </dsp:txXfrm>
    </dsp:sp>
    <dsp:sp modelId="{5706A59E-9341-44D3-A88F-C84D0901A6A6}">
      <dsp:nvSpPr>
        <dsp:cNvPr id="0" name=""/>
        <dsp:cNvSpPr/>
      </dsp:nvSpPr>
      <dsp:spPr>
        <a:xfrm rot="20523553">
          <a:off x="1564676" y="3720402"/>
          <a:ext cx="536114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36114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9330" y="3709562"/>
        <a:ext cx="26805" cy="26805"/>
      </dsp:txXfrm>
    </dsp:sp>
    <dsp:sp modelId="{87202D14-4E82-4859-9358-6A74464DF9EB}">
      <dsp:nvSpPr>
        <dsp:cNvPr id="0" name=""/>
        <dsp:cNvSpPr/>
      </dsp:nvSpPr>
      <dsp:spPr>
        <a:xfrm>
          <a:off x="2087756" y="3581806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solidFill>
              <a:schemeClr val="tx1"/>
            </a:solidFill>
          </a:endParaRPr>
        </a:p>
      </dsp:txBody>
      <dsp:txXfrm>
        <a:off x="2091188" y="3585238"/>
        <a:ext cx="1508455" cy="110312"/>
      </dsp:txXfrm>
    </dsp:sp>
    <dsp:sp modelId="{C01072D2-D5BB-4D33-8A51-D0D71FF5C8D5}">
      <dsp:nvSpPr>
        <dsp:cNvPr id="0" name=""/>
        <dsp:cNvSpPr/>
      </dsp:nvSpPr>
      <dsp:spPr>
        <a:xfrm rot="21450840">
          <a:off x="1577470" y="3791901"/>
          <a:ext cx="510526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10526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9970" y="3781700"/>
        <a:ext cx="25526" cy="25526"/>
      </dsp:txXfrm>
    </dsp:sp>
    <dsp:sp modelId="{904400BB-49F6-4332-9200-917742DF9551}">
      <dsp:nvSpPr>
        <dsp:cNvPr id="0" name=""/>
        <dsp:cNvSpPr/>
      </dsp:nvSpPr>
      <dsp:spPr>
        <a:xfrm>
          <a:off x="2087756" y="3724803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solidFill>
              <a:schemeClr val="tx1"/>
            </a:solidFill>
          </a:endParaRPr>
        </a:p>
      </dsp:txBody>
      <dsp:txXfrm>
        <a:off x="2091188" y="3728235"/>
        <a:ext cx="1508455" cy="110312"/>
      </dsp:txXfrm>
    </dsp:sp>
    <dsp:sp modelId="{F7F61C6A-D76A-4EA1-8A6A-E30FAB29E9C9}">
      <dsp:nvSpPr>
        <dsp:cNvPr id="0" name=""/>
        <dsp:cNvSpPr/>
      </dsp:nvSpPr>
      <dsp:spPr>
        <a:xfrm rot="799808">
          <a:off x="1570649" y="3863399"/>
          <a:ext cx="524167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24167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9629" y="3852858"/>
        <a:ext cx="26208" cy="26208"/>
      </dsp:txXfrm>
    </dsp:sp>
    <dsp:sp modelId="{54C5D450-AC80-4EDA-AEC7-760BFBB0B4A5}">
      <dsp:nvSpPr>
        <dsp:cNvPr id="0" name=""/>
        <dsp:cNvSpPr/>
      </dsp:nvSpPr>
      <dsp:spPr>
        <a:xfrm>
          <a:off x="2087756" y="3867801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solidFill>
              <a:schemeClr val="tx1"/>
            </a:solidFill>
          </a:endParaRPr>
        </a:p>
      </dsp:txBody>
      <dsp:txXfrm>
        <a:off x="2091188" y="3871233"/>
        <a:ext cx="1508455" cy="110312"/>
      </dsp:txXfrm>
    </dsp:sp>
    <dsp:sp modelId="{906975B9-66D8-4993-ACE9-CAE664C5B886}">
      <dsp:nvSpPr>
        <dsp:cNvPr id="0" name=""/>
        <dsp:cNvSpPr/>
      </dsp:nvSpPr>
      <dsp:spPr>
        <a:xfrm rot="1641171">
          <a:off x="1545608" y="3934898"/>
          <a:ext cx="574250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74250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8377" y="3923104"/>
        <a:ext cx="28712" cy="28712"/>
      </dsp:txXfrm>
    </dsp:sp>
    <dsp:sp modelId="{4E5882AA-B457-4AFC-ABD8-5CE4819DEF5E}">
      <dsp:nvSpPr>
        <dsp:cNvPr id="0" name=""/>
        <dsp:cNvSpPr/>
      </dsp:nvSpPr>
      <dsp:spPr>
        <a:xfrm>
          <a:off x="2087756" y="4010798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solidFill>
              <a:schemeClr val="tx1"/>
            </a:solidFill>
          </a:endParaRPr>
        </a:p>
      </dsp:txBody>
      <dsp:txXfrm>
        <a:off x="2091188" y="4014230"/>
        <a:ext cx="1508455" cy="110312"/>
      </dsp:txXfrm>
    </dsp:sp>
    <dsp:sp modelId="{07DD56FF-E44A-49D2-AB66-0AB7FB394ED0}">
      <dsp:nvSpPr>
        <dsp:cNvPr id="0" name=""/>
        <dsp:cNvSpPr/>
      </dsp:nvSpPr>
      <dsp:spPr>
        <a:xfrm rot="4832345">
          <a:off x="43584" y="3780214"/>
          <a:ext cx="1350866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350866" y="25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685246" y="3749006"/>
        <a:ext cx="67543" cy="67543"/>
      </dsp:txXfrm>
    </dsp:sp>
    <dsp:sp modelId="{22F5CC0F-4837-4F9A-8153-DE1BFCB621CF}">
      <dsp:nvSpPr>
        <dsp:cNvPr id="0" name=""/>
        <dsp:cNvSpPr/>
      </dsp:nvSpPr>
      <dsp:spPr>
        <a:xfrm>
          <a:off x="830042" y="4320303"/>
          <a:ext cx="747668" cy="25743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analysis</a:t>
          </a:r>
        </a:p>
      </dsp:txBody>
      <dsp:txXfrm>
        <a:off x="837582" y="4327843"/>
        <a:ext cx="732588" cy="242359"/>
      </dsp:txXfrm>
    </dsp:sp>
    <dsp:sp modelId="{BFDA1697-0913-4494-BEC4-ECCE134F5E8D}">
      <dsp:nvSpPr>
        <dsp:cNvPr id="0" name=""/>
        <dsp:cNvSpPr/>
      </dsp:nvSpPr>
      <dsp:spPr>
        <a:xfrm rot="20106640">
          <a:off x="1551599" y="4328140"/>
          <a:ext cx="562267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62267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8676" y="4316646"/>
        <a:ext cx="28113" cy="28113"/>
      </dsp:txXfrm>
    </dsp:sp>
    <dsp:sp modelId="{631838D6-62AB-485C-9645-02613585EDA2}">
      <dsp:nvSpPr>
        <dsp:cNvPr id="0" name=""/>
        <dsp:cNvSpPr/>
      </dsp:nvSpPr>
      <dsp:spPr>
        <a:xfrm>
          <a:off x="2087756" y="4153795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solidFill>
              <a:schemeClr val="tx1"/>
            </a:solidFill>
          </a:endParaRPr>
        </a:p>
      </dsp:txBody>
      <dsp:txXfrm>
        <a:off x="2091188" y="4157227"/>
        <a:ext cx="1508455" cy="110312"/>
      </dsp:txXfrm>
    </dsp:sp>
    <dsp:sp modelId="{2990154D-096B-489C-9E34-F7D6109281D7}">
      <dsp:nvSpPr>
        <dsp:cNvPr id="0" name=""/>
        <dsp:cNvSpPr/>
      </dsp:nvSpPr>
      <dsp:spPr>
        <a:xfrm rot="20975792">
          <a:off x="1573448" y="4399639"/>
          <a:ext cx="518570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18570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9769" y="4389237"/>
        <a:ext cx="25928" cy="25928"/>
      </dsp:txXfrm>
    </dsp:sp>
    <dsp:sp modelId="{89BACE9D-0164-4631-AB0A-E40D53220A43}">
      <dsp:nvSpPr>
        <dsp:cNvPr id="0" name=""/>
        <dsp:cNvSpPr/>
      </dsp:nvSpPr>
      <dsp:spPr>
        <a:xfrm>
          <a:off x="2087756" y="4296792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solidFill>
              <a:schemeClr val="tx1"/>
            </a:solidFill>
          </a:endParaRPr>
        </a:p>
      </dsp:txBody>
      <dsp:txXfrm>
        <a:off x="2091188" y="4300224"/>
        <a:ext cx="1508455" cy="110312"/>
      </dsp:txXfrm>
    </dsp:sp>
    <dsp:sp modelId="{7FEC11AA-61BE-4A5A-A552-8A97367A02BC}">
      <dsp:nvSpPr>
        <dsp:cNvPr id="0" name=""/>
        <dsp:cNvSpPr/>
      </dsp:nvSpPr>
      <dsp:spPr>
        <a:xfrm rot="331620">
          <a:off x="1576519" y="4471137"/>
          <a:ext cx="512428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12428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9922" y="4460889"/>
        <a:ext cx="25621" cy="25621"/>
      </dsp:txXfrm>
    </dsp:sp>
    <dsp:sp modelId="{1A3DEC89-C05A-4BA7-8ADD-76EB158588CD}">
      <dsp:nvSpPr>
        <dsp:cNvPr id="0" name=""/>
        <dsp:cNvSpPr/>
      </dsp:nvSpPr>
      <dsp:spPr>
        <a:xfrm>
          <a:off x="2087756" y="4439789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solidFill>
              <a:schemeClr val="tx1"/>
            </a:solidFill>
          </a:endParaRPr>
        </a:p>
      </dsp:txBody>
      <dsp:txXfrm>
        <a:off x="2091188" y="4443221"/>
        <a:ext cx="1508455" cy="110312"/>
      </dsp:txXfrm>
    </dsp:sp>
    <dsp:sp modelId="{58A615C2-E922-4159-9B0E-F654D938FBC5}">
      <dsp:nvSpPr>
        <dsp:cNvPr id="0" name=""/>
        <dsp:cNvSpPr/>
      </dsp:nvSpPr>
      <dsp:spPr>
        <a:xfrm rot="1239767">
          <a:off x="1560178" y="4542636"/>
          <a:ext cx="545110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545110" y="25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819105" y="4531571"/>
        <a:ext cx="27255" cy="27255"/>
      </dsp:txXfrm>
    </dsp:sp>
    <dsp:sp modelId="{61C6A1EA-D96A-4778-B6C5-DB82E3DC5B11}">
      <dsp:nvSpPr>
        <dsp:cNvPr id="0" name=""/>
        <dsp:cNvSpPr/>
      </dsp:nvSpPr>
      <dsp:spPr>
        <a:xfrm>
          <a:off x="2087756" y="4582787"/>
          <a:ext cx="1515319" cy="117176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solidFill>
              <a:schemeClr val="tx1"/>
            </a:solidFill>
          </a:endParaRPr>
        </a:p>
      </dsp:txBody>
      <dsp:txXfrm>
        <a:off x="2091188" y="4586219"/>
        <a:ext cx="1508455" cy="110312"/>
      </dsp:txXfrm>
    </dsp:sp>
    <dsp:sp modelId="{4BAB71F1-B5F9-468A-A6CC-81C235AFAC19}">
      <dsp:nvSpPr>
        <dsp:cNvPr id="0" name=""/>
        <dsp:cNvSpPr/>
      </dsp:nvSpPr>
      <dsp:spPr>
        <a:xfrm rot="4910836">
          <a:off x="-82795" y="3910773"/>
          <a:ext cx="1609878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609878" y="25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1897" y="3873089"/>
        <a:ext cx="80493" cy="80493"/>
      </dsp:txXfrm>
    </dsp:sp>
    <dsp:sp modelId="{761FD069-CE3A-43DE-A7B5-AD073570A94A}">
      <dsp:nvSpPr>
        <dsp:cNvPr id="0" name=""/>
        <dsp:cNvSpPr/>
      </dsp:nvSpPr>
      <dsp:spPr>
        <a:xfrm>
          <a:off x="836294" y="4581420"/>
          <a:ext cx="747668" cy="25743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solidFill>
                <a:srgbClr val="FF0000"/>
              </a:solidFill>
            </a:rPr>
            <a:t>sasmol</a:t>
          </a:r>
          <a:endParaRPr lang="en-US" sz="1400" b="1" kern="1200" dirty="0" smtClean="0">
            <a:solidFill>
              <a:srgbClr val="FF0000"/>
            </a:solidFill>
          </a:endParaRPr>
        </a:p>
      </dsp:txBody>
      <dsp:txXfrm>
        <a:off x="843834" y="4588960"/>
        <a:ext cx="732588" cy="242359"/>
      </dsp:txXfrm>
    </dsp:sp>
    <dsp:sp modelId="{54D4DE3D-5362-4C95-9347-35D8395C1533}">
      <dsp:nvSpPr>
        <dsp:cNvPr id="0" name=""/>
        <dsp:cNvSpPr/>
      </dsp:nvSpPr>
      <dsp:spPr>
        <a:xfrm rot="4983880">
          <a:off x="-223207" y="4052403"/>
          <a:ext cx="1890703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1890703" y="25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674876" y="4007698"/>
        <a:ext cx="94535" cy="94535"/>
      </dsp:txXfrm>
    </dsp:sp>
    <dsp:sp modelId="{190F7579-0108-4156-BBF0-B2BA2CAF77A3}">
      <dsp:nvSpPr>
        <dsp:cNvPr id="0" name=""/>
        <dsp:cNvSpPr/>
      </dsp:nvSpPr>
      <dsp:spPr>
        <a:xfrm>
          <a:off x="836294" y="4864680"/>
          <a:ext cx="747668" cy="25743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solidFill>
                <a:srgbClr val="FF0000"/>
              </a:solidFill>
            </a:rPr>
            <a:t>util</a:t>
          </a:r>
          <a:endParaRPr lang="en-US" sz="1400" b="1" kern="1200" dirty="0" smtClean="0">
            <a:solidFill>
              <a:srgbClr val="FF0000"/>
            </a:solidFill>
          </a:endParaRPr>
        </a:p>
      </dsp:txBody>
      <dsp:txXfrm>
        <a:off x="843834" y="4872220"/>
        <a:ext cx="732588" cy="242359"/>
      </dsp:txXfrm>
    </dsp:sp>
    <dsp:sp modelId="{A9F69960-2E78-48D9-AA7F-DC8CB8F578A6}">
      <dsp:nvSpPr>
        <dsp:cNvPr id="0" name=""/>
        <dsp:cNvSpPr/>
      </dsp:nvSpPr>
      <dsp:spPr>
        <a:xfrm rot="5038014">
          <a:off x="-363936" y="4194033"/>
          <a:ext cx="2172160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2172160" y="25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667839" y="4142292"/>
        <a:ext cx="108608" cy="108608"/>
      </dsp:txXfrm>
    </dsp:sp>
    <dsp:sp modelId="{01511CA6-3240-45AA-8EF3-45B209F31E5A}">
      <dsp:nvSpPr>
        <dsp:cNvPr id="0" name=""/>
        <dsp:cNvSpPr/>
      </dsp:nvSpPr>
      <dsp:spPr>
        <a:xfrm>
          <a:off x="836294" y="5147941"/>
          <a:ext cx="747668" cy="25743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0000"/>
              </a:solidFill>
            </a:rPr>
            <a:t>scripts</a:t>
          </a:r>
        </a:p>
      </dsp:txBody>
      <dsp:txXfrm>
        <a:off x="843834" y="5155481"/>
        <a:ext cx="732588" cy="242359"/>
      </dsp:txXfrm>
    </dsp:sp>
    <dsp:sp modelId="{52A0E1FA-EFEC-438D-AEF6-7DEF72677863}">
      <dsp:nvSpPr>
        <dsp:cNvPr id="0" name=""/>
        <dsp:cNvSpPr/>
      </dsp:nvSpPr>
      <dsp:spPr>
        <a:xfrm rot="5079721">
          <a:off x="-504872" y="4335664"/>
          <a:ext cx="2454033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2454033" y="25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660793" y="4276876"/>
        <a:ext cx="122701" cy="122701"/>
      </dsp:txXfrm>
    </dsp:sp>
    <dsp:sp modelId="{BF7409DA-E0F5-441A-A592-5A09D956089A}">
      <dsp:nvSpPr>
        <dsp:cNvPr id="0" name=""/>
        <dsp:cNvSpPr/>
      </dsp:nvSpPr>
      <dsp:spPr>
        <a:xfrm>
          <a:off x="836294" y="5431202"/>
          <a:ext cx="747668" cy="257439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solidFill>
                <a:srgbClr val="FF0000"/>
              </a:solidFill>
            </a:rPr>
            <a:t>gui</a:t>
          </a:r>
          <a:endParaRPr lang="en-US" sz="1400" b="1" kern="1200" dirty="0" smtClean="0">
            <a:solidFill>
              <a:srgbClr val="FF0000"/>
            </a:solidFill>
          </a:endParaRPr>
        </a:p>
      </dsp:txBody>
      <dsp:txXfrm>
        <a:off x="843834" y="5438742"/>
        <a:ext cx="732588" cy="242359"/>
      </dsp:txXfrm>
    </dsp:sp>
    <dsp:sp modelId="{2BA78065-8360-40CD-8D03-0FB67D683A82}">
      <dsp:nvSpPr>
        <dsp:cNvPr id="0" name=""/>
        <dsp:cNvSpPr/>
      </dsp:nvSpPr>
      <dsp:spPr>
        <a:xfrm rot="5116413">
          <a:off x="-663196" y="4494598"/>
          <a:ext cx="2770681" cy="5125"/>
        </a:xfrm>
        <a:custGeom>
          <a:avLst/>
          <a:gdLst/>
          <a:ahLst/>
          <a:cxnLst/>
          <a:rect l="0" t="0" r="0" b="0"/>
          <a:pathLst>
            <a:path>
              <a:moveTo>
                <a:pt x="0" y="2562"/>
              </a:moveTo>
              <a:lnTo>
                <a:pt x="2770681" y="25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652876" y="4427894"/>
        <a:ext cx="138534" cy="138534"/>
      </dsp:txXfrm>
    </dsp:sp>
    <dsp:sp modelId="{B32E85F5-5918-4980-9EB9-150655B209AF}">
      <dsp:nvSpPr>
        <dsp:cNvPr id="0" name=""/>
        <dsp:cNvSpPr/>
      </dsp:nvSpPr>
      <dsp:spPr>
        <a:xfrm>
          <a:off x="836294" y="5714463"/>
          <a:ext cx="974181" cy="326655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solidFill>
                <a:srgbClr val="FF0000"/>
              </a:solidFill>
            </a:rPr>
            <a:t>core_testing</a:t>
          </a:r>
          <a:endParaRPr lang="en-US" sz="1400" b="1" kern="1200" dirty="0" smtClean="0">
            <a:solidFill>
              <a:srgbClr val="FF0000"/>
            </a:solidFill>
          </a:endParaRPr>
        </a:p>
      </dsp:txBody>
      <dsp:txXfrm>
        <a:off x="845861" y="5724030"/>
        <a:ext cx="955047" cy="3075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9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4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9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6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34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27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703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43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7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77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89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8920-6E0E-4BF9-AD10-B1DBB44E1618}" type="datetimeFigureOut">
              <a:rPr lang="en-US" smtClean="0"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E06BE-DA0C-45A8-803A-FEAD303B0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68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/>
          <a:p>
            <a:r>
              <a:rPr lang="en-US" dirty="0" smtClean="0"/>
              <a:t>Understanding of SASSIE Structure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Cheol</a:t>
            </a:r>
            <a:r>
              <a:rPr lang="en-US" dirty="0" smtClean="0"/>
              <a:t> </a:t>
            </a:r>
            <a:r>
              <a:rPr lang="en-US" dirty="0" err="1" smtClean="0"/>
              <a:t>Jeong</a:t>
            </a:r>
            <a:r>
              <a:rPr lang="en-US" dirty="0" smtClean="0"/>
              <a:t>, Joseph Curtis</a:t>
            </a:r>
            <a:endParaRPr lang="en-US" dirty="0"/>
          </a:p>
          <a:p>
            <a:r>
              <a:rPr lang="en-US" dirty="0" smtClean="0"/>
              <a:t>07.15.2016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671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What is it with </a:t>
            </a:r>
            <a:r>
              <a:rPr lang="en-US" dirty="0" err="1" smtClean="0"/>
              <a:t>sassie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874837"/>
            <a:ext cx="41148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Tools </a:t>
            </a:r>
          </a:p>
          <a:p>
            <a:r>
              <a:rPr lang="en-US" dirty="0" smtClean="0"/>
              <a:t>Builds </a:t>
            </a:r>
          </a:p>
          <a:p>
            <a:r>
              <a:rPr lang="en-US" dirty="0" smtClean="0"/>
              <a:t>Interact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71600"/>
            <a:ext cx="8991600" cy="2593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980709" y="1874837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Simulate </a:t>
            </a:r>
          </a:p>
          <a:p>
            <a:r>
              <a:rPr lang="en-US" dirty="0" smtClean="0"/>
              <a:t>Calculate</a:t>
            </a:r>
          </a:p>
          <a:p>
            <a:r>
              <a:rPr lang="en-US" dirty="0" smtClean="0"/>
              <a:t>Analysis</a:t>
            </a:r>
            <a:endParaRPr lang="en-US" dirty="0"/>
          </a:p>
        </p:txBody>
      </p:sp>
      <p:pic>
        <p:nvPicPr>
          <p:cNvPr id="2050" name="Picture 2" descr="http://lowres.jantoo.com/sport-sports_fans-fans-football_teams-soccer_team-football-45930747_lo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7291" y="1100182"/>
            <a:ext cx="3380509" cy="3034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440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Module for Players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08437"/>
            <a:ext cx="6239746" cy="4191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vecto.rs/1024/vector-of-a-cartoon-football-player-kicking-outlined-coloring-page-by-ron-leishman-2446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480733"/>
            <a:ext cx="2286000" cy="233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024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889" y="1860097"/>
            <a:ext cx="8229600" cy="4525963"/>
          </a:xfrm>
        </p:spPr>
        <p:txBody>
          <a:bodyPr/>
          <a:lstStyle/>
          <a:p>
            <a:r>
              <a:rPr lang="en-US" dirty="0" smtClean="0"/>
              <a:t>I needed to know hierarchical (data, file, module,…) structures as a coach (developer).</a:t>
            </a:r>
          </a:p>
          <a:p>
            <a:endParaRPr lang="en-US" dirty="0"/>
          </a:p>
          <a:p>
            <a:r>
              <a:rPr lang="en-US" dirty="0" smtClean="0"/>
              <a:t>Inventory </a:t>
            </a:r>
            <a:r>
              <a:rPr lang="en-US" dirty="0" smtClean="0">
                <a:solidFill>
                  <a:srgbClr val="FF0000"/>
                </a:solidFill>
              </a:rPr>
              <a:t>mapping</a:t>
            </a:r>
            <a:r>
              <a:rPr lang="en-US" dirty="0" smtClean="0"/>
              <a:t>, management and list.</a:t>
            </a:r>
          </a:p>
          <a:p>
            <a:endParaRPr lang="en-US" dirty="0"/>
          </a:p>
          <a:p>
            <a:r>
              <a:rPr lang="en-US" dirty="0" smtClean="0"/>
              <a:t>Analysis for branch 1.0.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AutoShape 4" descr="Image result for football coach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0338"/>
            <a:ext cx="27813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1459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00917216"/>
              </p:ext>
            </p:extLst>
          </p:nvPr>
        </p:nvGraphicFramePr>
        <p:xfrm>
          <a:off x="457200" y="737919"/>
          <a:ext cx="8382000" cy="60438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926" y="-12550"/>
            <a:ext cx="94418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Map I. </a:t>
            </a:r>
            <a:r>
              <a:rPr lang="en-US" sz="4000" b="1" dirty="0" smtClean="0"/>
              <a:t>Module </a:t>
            </a:r>
            <a:r>
              <a:rPr lang="en-US" sz="4000" b="1" dirty="0" smtClean="0"/>
              <a:t>Map </a:t>
            </a:r>
            <a:r>
              <a:rPr lang="en-US" sz="4000" b="1" dirty="0" smtClean="0"/>
              <a:t>shown in</a:t>
            </a:r>
            <a:r>
              <a:rPr lang="en-US" sz="4000" b="1" dirty="0" smtClean="0"/>
              <a:t> Web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791200" y="914400"/>
            <a:ext cx="350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 job submission: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using a </a:t>
            </a:r>
            <a:r>
              <a:rPr lang="en-US" sz="2400" dirty="0" smtClean="0"/>
              <a:t>module.</a:t>
            </a:r>
            <a:endParaRPr lang="en-US" sz="2400" dirty="0" smtClean="0"/>
          </a:p>
          <a:p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No interaction between </a:t>
            </a:r>
            <a:r>
              <a:rPr lang="en-US" sz="2400" dirty="0" smtClean="0"/>
              <a:t>module</a:t>
            </a:r>
            <a:r>
              <a:rPr lang="en-US" sz="2400" dirty="0" smtClean="0"/>
              <a:t> </a:t>
            </a:r>
            <a:r>
              <a:rPr lang="en-US" sz="2400" dirty="0" smtClean="0"/>
              <a:t>in a job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4754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2549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Map II. Python Module </a:t>
            </a:r>
            <a:r>
              <a:rPr lang="en-US" sz="4000" b="1" dirty="0" smtClean="0"/>
              <a:t>Structure (1.0)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748144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module_str.txt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73" y="1295400"/>
            <a:ext cx="4238625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73" y="4191000"/>
            <a:ext cx="4819650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51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04398977"/>
              </p:ext>
            </p:extLst>
          </p:nvPr>
        </p:nvGraphicFramePr>
        <p:xfrm>
          <a:off x="152400" y="765138"/>
          <a:ext cx="8001000" cy="604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-22761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Map III. File Structure (1.0)</a:t>
            </a:r>
            <a:endParaRPr lang="en-US" sz="4000" b="1" dirty="0"/>
          </a:p>
        </p:txBody>
      </p:sp>
      <p:sp>
        <p:nvSpPr>
          <p:cNvPr id="3" name="Rectangle 2"/>
          <p:cNvSpPr/>
          <p:nvPr/>
        </p:nvSpPr>
        <p:spPr>
          <a:xfrm>
            <a:off x="2133600" y="5867400"/>
            <a:ext cx="6553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Need mapping </a:t>
            </a:r>
            <a:r>
              <a:rPr lang="en-US" sz="2400" b="1" dirty="0" smtClean="0"/>
              <a:t>a </a:t>
            </a:r>
            <a:r>
              <a:rPr lang="en-US" sz="2400" b="1" dirty="0"/>
              <a:t>module </a:t>
            </a:r>
            <a:r>
              <a:rPr lang="en-US" sz="2400" b="1" dirty="0" smtClean="0"/>
              <a:t>to file structure.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7503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nventory mappings in different levels.</a:t>
            </a:r>
          </a:p>
          <a:p>
            <a:endParaRPr lang="en-US" dirty="0"/>
          </a:p>
          <a:p>
            <a:r>
              <a:rPr lang="en-US" dirty="0" smtClean="0"/>
              <a:t>The maps will lead to inventory lists.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10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203</Words>
  <Application>Microsoft Office PowerPoint</Application>
  <PresentationFormat>On-screen Show (4:3)</PresentationFormat>
  <Paragraphs>95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Understanding of SASSIE Structure</vt:lpstr>
      <vt:lpstr>What is it with sassie? </vt:lpstr>
      <vt:lpstr>A Module for Players</vt:lpstr>
      <vt:lpstr>PowerPoint Presentation</vt:lpstr>
      <vt:lpstr>PowerPoint Presentation</vt:lpstr>
      <vt:lpstr>PowerPoint Presentation</vt:lpstr>
      <vt:lpstr>PowerPoint Presentation</vt:lpstr>
      <vt:lpstr>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SASSIE Startup</dc:title>
  <dc:creator>Cheol Jeong</dc:creator>
  <cp:lastModifiedBy>Cheol Jeong</cp:lastModifiedBy>
  <cp:revision>36</cp:revision>
  <dcterms:created xsi:type="dcterms:W3CDTF">2016-07-14T17:20:58Z</dcterms:created>
  <dcterms:modified xsi:type="dcterms:W3CDTF">2016-07-21T15:10:07Z</dcterms:modified>
</cp:coreProperties>
</file>