
<file path=[Content_Types].xml><?xml version="1.0" encoding="utf-8"?>
<Types xmlns="http://schemas.openxmlformats.org/package/2006/content-types">
  <Default Extension="xml" ContentType="application/xml"/>
  <Default Extension="jpeg" ContentType="image/jpeg"/>
  <Default Extension="jpg" ContentType="image/jpeg"/>
  <Default Extension="mp4" ContentType="video/unknown"/>
  <Default Extension="mpg" ContentType="video/unknown"/>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embeddings/oleObject1.bin" ContentType="application/vnd.openxmlformats-officedocument.oleObject"/>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315" r:id="rId3"/>
    <p:sldId id="307" r:id="rId4"/>
    <p:sldId id="293" r:id="rId5"/>
    <p:sldId id="322" r:id="rId6"/>
    <p:sldId id="318" r:id="rId7"/>
    <p:sldId id="323" r:id="rId8"/>
    <p:sldId id="324" r:id="rId9"/>
    <p:sldId id="305" r:id="rId10"/>
    <p:sldId id="308" r:id="rId11"/>
    <p:sldId id="306" r:id="rId12"/>
    <p:sldId id="304" r:id="rId13"/>
    <p:sldId id="309" r:id="rId14"/>
    <p:sldId id="326" r:id="rId15"/>
    <p:sldId id="312" r:id="rId16"/>
    <p:sldId id="313" r:id="rId17"/>
    <p:sldId id="325" r:id="rId18"/>
    <p:sldId id="327" r:id="rId19"/>
    <p:sldId id="32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42"/>
    <a:srgbClr val="3FFB8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341" autoAdjust="0"/>
  </p:normalViewPr>
  <p:slideViewPr>
    <p:cSldViewPr snapToGrid="0" snapToObjects="1">
      <p:cViewPr>
        <p:scale>
          <a:sx n="100" d="100"/>
          <a:sy n="100" d="100"/>
        </p:scale>
        <p:origin x="-480"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6CC087-0A35-4942-B03C-924259DCADD7}" type="doc">
      <dgm:prSet loTypeId="urn:microsoft.com/office/officeart/2005/8/layout/hList1" loCatId="" qsTypeId="urn:microsoft.com/office/officeart/2005/8/quickstyle/3D3" qsCatId="3D" csTypeId="urn:microsoft.com/office/officeart/2005/8/colors/accent1_2" csCatId="accent1" phldr="1"/>
      <dgm:spPr/>
      <dgm:t>
        <a:bodyPr/>
        <a:lstStyle/>
        <a:p>
          <a:endParaRPr lang="en-US"/>
        </a:p>
      </dgm:t>
    </dgm:pt>
    <dgm:pt modelId="{D1296703-06D2-DB45-B22F-320A2BB5A557}">
      <dgm:prSet phldrT="[Text]"/>
      <dgm:spPr/>
      <dgm:t>
        <a:bodyPr/>
        <a:lstStyle/>
        <a:p>
          <a:r>
            <a:rPr lang="en-US" dirty="0" smtClean="0"/>
            <a:t>Simulate</a:t>
          </a:r>
          <a:endParaRPr lang="en-US" dirty="0"/>
        </a:p>
      </dgm:t>
    </dgm:pt>
    <dgm:pt modelId="{4035A598-1178-1445-A21E-8CC516052E21}" type="parTrans" cxnId="{2FB01F10-5AAB-7649-87F1-A77074A8C4E5}">
      <dgm:prSet/>
      <dgm:spPr/>
      <dgm:t>
        <a:bodyPr/>
        <a:lstStyle/>
        <a:p>
          <a:endParaRPr lang="en-US"/>
        </a:p>
      </dgm:t>
    </dgm:pt>
    <dgm:pt modelId="{FE92B796-44FE-E448-B0BF-7F9A9223AE1B}" type="sibTrans" cxnId="{2FB01F10-5AAB-7649-87F1-A77074A8C4E5}">
      <dgm:prSet/>
      <dgm:spPr/>
      <dgm:t>
        <a:bodyPr/>
        <a:lstStyle/>
        <a:p>
          <a:endParaRPr lang="en-US"/>
        </a:p>
      </dgm:t>
    </dgm:pt>
    <dgm:pt modelId="{086A90E3-0839-2947-8EF5-B7C8E42259B8}">
      <dgm:prSet phldrT="[Text]" custT="1"/>
      <dgm:spPr/>
      <dgm:t>
        <a:bodyPr/>
        <a:lstStyle/>
        <a:p>
          <a:pPr marL="173736">
            <a:spcBef>
              <a:spcPts val="600"/>
            </a:spcBef>
            <a:spcAft>
              <a:spcPts val="888"/>
            </a:spcAft>
          </a:pPr>
          <a:r>
            <a:rPr lang="en-US" sz="1600" dirty="0" smtClean="0"/>
            <a:t>Protein/</a:t>
          </a:r>
          <a:r>
            <a:rPr lang="en-US" sz="1600" dirty="0" err="1" smtClean="0"/>
            <a:t>ss</a:t>
          </a:r>
          <a:r>
            <a:rPr lang="en-US" sz="1600" dirty="0" smtClean="0"/>
            <a:t>-NA</a:t>
          </a:r>
          <a:endParaRPr lang="en-US" sz="1600" dirty="0"/>
        </a:p>
      </dgm:t>
    </dgm:pt>
    <dgm:pt modelId="{EA3877FE-8F59-9A4C-AEA0-8DA7BE16DD2C}" type="parTrans" cxnId="{71DC00A7-DE87-5A4A-A40A-08099A067351}">
      <dgm:prSet/>
      <dgm:spPr/>
      <dgm:t>
        <a:bodyPr/>
        <a:lstStyle/>
        <a:p>
          <a:endParaRPr lang="en-US"/>
        </a:p>
      </dgm:t>
    </dgm:pt>
    <dgm:pt modelId="{C9B9EC26-F328-644A-9E25-96032456280B}" type="sibTrans" cxnId="{71DC00A7-DE87-5A4A-A40A-08099A067351}">
      <dgm:prSet/>
      <dgm:spPr/>
      <dgm:t>
        <a:bodyPr/>
        <a:lstStyle/>
        <a:p>
          <a:endParaRPr lang="en-US"/>
        </a:p>
      </dgm:t>
    </dgm:pt>
    <dgm:pt modelId="{7630FCD7-E52D-2B4D-901B-155119680C4D}">
      <dgm:prSet phldrT="[Text]" custT="1"/>
      <dgm:spPr/>
      <dgm:t>
        <a:bodyPr/>
        <a:lstStyle/>
        <a:p>
          <a:pPr marL="173736">
            <a:spcBef>
              <a:spcPts val="600"/>
            </a:spcBef>
            <a:spcAft>
              <a:spcPts val="888"/>
            </a:spcAft>
          </a:pPr>
          <a:r>
            <a:rPr lang="en-US" sz="1600" dirty="0" smtClean="0"/>
            <a:t>Complexes</a:t>
          </a:r>
          <a:endParaRPr lang="en-US" sz="1600" dirty="0"/>
        </a:p>
      </dgm:t>
    </dgm:pt>
    <dgm:pt modelId="{D1E1D73C-304C-9444-8BF8-E5D258FB9EE0}" type="parTrans" cxnId="{58B400DA-03E6-8847-BCF8-A08B8E102086}">
      <dgm:prSet/>
      <dgm:spPr/>
      <dgm:t>
        <a:bodyPr/>
        <a:lstStyle/>
        <a:p>
          <a:endParaRPr lang="en-US"/>
        </a:p>
      </dgm:t>
    </dgm:pt>
    <dgm:pt modelId="{91DF61DD-8096-6546-AB70-4C90C4ACFF82}" type="sibTrans" cxnId="{58B400DA-03E6-8847-BCF8-A08B8E102086}">
      <dgm:prSet/>
      <dgm:spPr/>
      <dgm:t>
        <a:bodyPr/>
        <a:lstStyle/>
        <a:p>
          <a:endParaRPr lang="en-US"/>
        </a:p>
      </dgm:t>
    </dgm:pt>
    <dgm:pt modelId="{6337C686-CC89-5148-B165-623632F7EB4D}">
      <dgm:prSet phldrT="[Text]"/>
      <dgm:spPr/>
      <dgm:t>
        <a:bodyPr/>
        <a:lstStyle/>
        <a:p>
          <a:r>
            <a:rPr lang="en-US" dirty="0" smtClean="0"/>
            <a:t>Calculate</a:t>
          </a:r>
          <a:endParaRPr lang="en-US" dirty="0"/>
        </a:p>
      </dgm:t>
    </dgm:pt>
    <dgm:pt modelId="{412B8833-4CB0-3B47-8677-3B4F482D4434}" type="parTrans" cxnId="{35756C18-CFD9-8448-B981-195E4E452133}">
      <dgm:prSet/>
      <dgm:spPr/>
      <dgm:t>
        <a:bodyPr/>
        <a:lstStyle/>
        <a:p>
          <a:endParaRPr lang="en-US"/>
        </a:p>
      </dgm:t>
    </dgm:pt>
    <dgm:pt modelId="{BDA0DA17-B303-3349-824D-F33A9E86D50F}" type="sibTrans" cxnId="{35756C18-CFD9-8448-B981-195E4E452133}">
      <dgm:prSet/>
      <dgm:spPr/>
      <dgm:t>
        <a:bodyPr/>
        <a:lstStyle/>
        <a:p>
          <a:endParaRPr lang="en-US"/>
        </a:p>
      </dgm:t>
    </dgm:pt>
    <dgm:pt modelId="{05D3077F-A85C-074A-9F25-0D8D7CC66ABF}">
      <dgm:prSet phldrT="[Text]" custT="1"/>
      <dgm:spPr/>
      <dgm:t>
        <a:bodyPr/>
        <a:lstStyle/>
        <a:p>
          <a:pPr>
            <a:lnSpc>
              <a:spcPct val="140000"/>
            </a:lnSpc>
            <a:spcBef>
              <a:spcPts val="600"/>
            </a:spcBef>
          </a:pPr>
          <a:r>
            <a:rPr lang="en-US" sz="1600" dirty="0" smtClean="0"/>
            <a:t>Xtal2sas</a:t>
          </a:r>
          <a:endParaRPr lang="en-US" sz="1600" dirty="0"/>
        </a:p>
      </dgm:t>
    </dgm:pt>
    <dgm:pt modelId="{8080D675-7DB6-C344-B5AA-EBF3BAA3E129}" type="parTrans" cxnId="{2B161375-AB36-E046-86DE-2598C82CC28C}">
      <dgm:prSet/>
      <dgm:spPr/>
      <dgm:t>
        <a:bodyPr/>
        <a:lstStyle/>
        <a:p>
          <a:endParaRPr lang="en-US"/>
        </a:p>
      </dgm:t>
    </dgm:pt>
    <dgm:pt modelId="{850B5B04-B13E-844D-8DB1-5B4AF1392A44}" type="sibTrans" cxnId="{2B161375-AB36-E046-86DE-2598C82CC28C}">
      <dgm:prSet/>
      <dgm:spPr/>
      <dgm:t>
        <a:bodyPr/>
        <a:lstStyle/>
        <a:p>
          <a:endParaRPr lang="en-US"/>
        </a:p>
      </dgm:t>
    </dgm:pt>
    <dgm:pt modelId="{8574AFF5-E8DC-8543-93CB-31403F5D6B38}">
      <dgm:prSet phldrT="[Text]" custT="1"/>
      <dgm:spPr/>
      <dgm:t>
        <a:bodyPr/>
        <a:lstStyle/>
        <a:p>
          <a:pPr>
            <a:lnSpc>
              <a:spcPct val="140000"/>
            </a:lnSpc>
            <a:spcBef>
              <a:spcPts val="600"/>
            </a:spcBef>
          </a:pPr>
          <a:r>
            <a:rPr lang="en-US" sz="1600" dirty="0" err="1" smtClean="0"/>
            <a:t>Cryson</a:t>
          </a:r>
          <a:endParaRPr lang="en-US" sz="1600" dirty="0"/>
        </a:p>
      </dgm:t>
    </dgm:pt>
    <dgm:pt modelId="{D8079245-0257-7649-A274-645E617B6BF2}" type="parTrans" cxnId="{2F710405-99C3-294E-B005-F90FC8B97CA4}">
      <dgm:prSet/>
      <dgm:spPr/>
      <dgm:t>
        <a:bodyPr/>
        <a:lstStyle/>
        <a:p>
          <a:endParaRPr lang="en-US"/>
        </a:p>
      </dgm:t>
    </dgm:pt>
    <dgm:pt modelId="{BBD09452-1318-FC45-8EC2-BB350E386BBA}" type="sibTrans" cxnId="{2F710405-99C3-294E-B005-F90FC8B97CA4}">
      <dgm:prSet/>
      <dgm:spPr/>
      <dgm:t>
        <a:bodyPr/>
        <a:lstStyle/>
        <a:p>
          <a:endParaRPr lang="en-US"/>
        </a:p>
      </dgm:t>
    </dgm:pt>
    <dgm:pt modelId="{85301055-D582-2C4D-8D0C-37B76FA5C458}">
      <dgm:prSet phldrT="[Text]"/>
      <dgm:spPr/>
      <dgm:t>
        <a:bodyPr/>
        <a:lstStyle/>
        <a:p>
          <a:r>
            <a:rPr lang="en-US" dirty="0" smtClean="0"/>
            <a:t>Analyze</a:t>
          </a:r>
          <a:endParaRPr lang="en-US" dirty="0"/>
        </a:p>
      </dgm:t>
    </dgm:pt>
    <dgm:pt modelId="{81A4FC0D-8CF1-B740-A1AE-F7EF00E84812}" type="parTrans" cxnId="{CAB62CF9-C7B3-3049-8ED2-C502D237221D}">
      <dgm:prSet/>
      <dgm:spPr/>
      <dgm:t>
        <a:bodyPr/>
        <a:lstStyle/>
        <a:p>
          <a:endParaRPr lang="en-US"/>
        </a:p>
      </dgm:t>
    </dgm:pt>
    <dgm:pt modelId="{D9236F4D-9287-6C47-884D-0A72D4AF1007}" type="sibTrans" cxnId="{CAB62CF9-C7B3-3049-8ED2-C502D237221D}">
      <dgm:prSet/>
      <dgm:spPr/>
      <dgm:t>
        <a:bodyPr/>
        <a:lstStyle/>
        <a:p>
          <a:endParaRPr lang="en-US"/>
        </a:p>
      </dgm:t>
    </dgm:pt>
    <dgm:pt modelId="{35BD13FE-F7FD-7E4C-B871-BDD5E782148E}">
      <dgm:prSet phldrT="[Text]" custT="1"/>
      <dgm:spPr/>
      <dgm:t>
        <a:bodyPr/>
        <a:lstStyle/>
        <a:p>
          <a:pPr>
            <a:lnSpc>
              <a:spcPct val="140000"/>
            </a:lnSpc>
          </a:pPr>
          <a:r>
            <a:rPr lang="en-US" sz="1600" dirty="0" smtClean="0"/>
            <a:t>Chi-square filter</a:t>
          </a:r>
          <a:endParaRPr lang="en-US" sz="1600" dirty="0"/>
        </a:p>
      </dgm:t>
    </dgm:pt>
    <dgm:pt modelId="{0409DA75-3B24-BF48-B7A9-5200086A8BF3}" type="parTrans" cxnId="{D4BA18EE-AFBC-DC48-BD86-540DA6D91C7E}">
      <dgm:prSet/>
      <dgm:spPr/>
      <dgm:t>
        <a:bodyPr/>
        <a:lstStyle/>
        <a:p>
          <a:endParaRPr lang="en-US"/>
        </a:p>
      </dgm:t>
    </dgm:pt>
    <dgm:pt modelId="{E1D223AA-B679-EC41-AAD8-0656B0F05ECC}" type="sibTrans" cxnId="{D4BA18EE-AFBC-DC48-BD86-540DA6D91C7E}">
      <dgm:prSet/>
      <dgm:spPr/>
      <dgm:t>
        <a:bodyPr/>
        <a:lstStyle/>
        <a:p>
          <a:endParaRPr lang="en-US"/>
        </a:p>
      </dgm:t>
    </dgm:pt>
    <dgm:pt modelId="{8649C77A-D163-4D42-8126-73F59B97C322}">
      <dgm:prSet phldrT="[Text]" custT="1"/>
      <dgm:spPr/>
      <dgm:t>
        <a:bodyPr/>
        <a:lstStyle/>
        <a:p>
          <a:pPr marL="173736">
            <a:spcBef>
              <a:spcPts val="600"/>
            </a:spcBef>
            <a:spcAft>
              <a:spcPts val="888"/>
            </a:spcAft>
          </a:pPr>
          <a:r>
            <a:rPr lang="en-US" sz="1600" dirty="0" smtClean="0"/>
            <a:t>Grid sampling</a:t>
          </a:r>
          <a:endParaRPr lang="en-US" sz="1600" dirty="0"/>
        </a:p>
      </dgm:t>
    </dgm:pt>
    <dgm:pt modelId="{43B897D5-FD68-1847-8AA9-B3E4435D6042}" type="parTrans" cxnId="{D04595A1-35E2-5349-9826-92B299CFE404}">
      <dgm:prSet/>
      <dgm:spPr/>
      <dgm:t>
        <a:bodyPr/>
        <a:lstStyle/>
        <a:p>
          <a:endParaRPr lang="en-US"/>
        </a:p>
      </dgm:t>
    </dgm:pt>
    <dgm:pt modelId="{5D5A75BE-31F2-4247-B51D-A1535C4C119E}" type="sibTrans" cxnId="{D04595A1-35E2-5349-9826-92B299CFE404}">
      <dgm:prSet/>
      <dgm:spPr/>
      <dgm:t>
        <a:bodyPr/>
        <a:lstStyle/>
        <a:p>
          <a:endParaRPr lang="en-US"/>
        </a:p>
      </dgm:t>
    </dgm:pt>
    <dgm:pt modelId="{D7511951-C61B-724C-A98D-0DFCA4CCA428}">
      <dgm:prSet phldrT="[Text]" custT="1"/>
      <dgm:spPr/>
      <dgm:t>
        <a:bodyPr/>
        <a:lstStyle/>
        <a:p>
          <a:pPr marL="173736">
            <a:spcBef>
              <a:spcPts val="600"/>
            </a:spcBef>
            <a:spcAft>
              <a:spcPts val="888"/>
            </a:spcAft>
          </a:pPr>
          <a:r>
            <a:rPr lang="en-US" sz="1600" dirty="0" smtClean="0"/>
            <a:t>FFT docking</a:t>
          </a:r>
          <a:endParaRPr lang="en-US" sz="1600" dirty="0"/>
        </a:p>
      </dgm:t>
    </dgm:pt>
    <dgm:pt modelId="{452C536E-3800-DA49-B1FF-EDF4064B1403}" type="parTrans" cxnId="{6E3CEC97-CAA2-C04F-A567-84962B088411}">
      <dgm:prSet/>
      <dgm:spPr/>
      <dgm:t>
        <a:bodyPr/>
        <a:lstStyle/>
        <a:p>
          <a:endParaRPr lang="en-US"/>
        </a:p>
      </dgm:t>
    </dgm:pt>
    <dgm:pt modelId="{482EA00F-1FE7-7641-AD6A-DFC0A1E818BE}" type="sibTrans" cxnId="{6E3CEC97-CAA2-C04F-A567-84962B088411}">
      <dgm:prSet/>
      <dgm:spPr/>
      <dgm:t>
        <a:bodyPr/>
        <a:lstStyle/>
        <a:p>
          <a:endParaRPr lang="en-US"/>
        </a:p>
      </dgm:t>
    </dgm:pt>
    <dgm:pt modelId="{BB5D5710-344F-6743-9F5F-E2AFB7F85838}">
      <dgm:prSet phldrT="[Text]" custT="1"/>
      <dgm:spPr/>
      <dgm:t>
        <a:bodyPr/>
        <a:lstStyle/>
        <a:p>
          <a:pPr marL="173736">
            <a:spcBef>
              <a:spcPts val="600"/>
            </a:spcBef>
            <a:spcAft>
              <a:spcPts val="888"/>
            </a:spcAft>
          </a:pPr>
          <a:r>
            <a:rPr lang="en-US" sz="1600" dirty="0" smtClean="0"/>
            <a:t>Energy minimization</a:t>
          </a:r>
          <a:endParaRPr lang="en-US" sz="1600" dirty="0"/>
        </a:p>
      </dgm:t>
    </dgm:pt>
    <dgm:pt modelId="{E4D99FB6-86A1-9E4A-84BF-6485E8592BC4}" type="parTrans" cxnId="{8BDC746C-0A60-7941-B275-44845C54B8A3}">
      <dgm:prSet/>
      <dgm:spPr/>
      <dgm:t>
        <a:bodyPr/>
        <a:lstStyle/>
        <a:p>
          <a:endParaRPr lang="en-US"/>
        </a:p>
      </dgm:t>
    </dgm:pt>
    <dgm:pt modelId="{5BAC91A3-EFEB-C14A-B502-6EAE806A21D4}" type="sibTrans" cxnId="{8BDC746C-0A60-7941-B275-44845C54B8A3}">
      <dgm:prSet/>
      <dgm:spPr/>
      <dgm:t>
        <a:bodyPr/>
        <a:lstStyle/>
        <a:p>
          <a:endParaRPr lang="en-US"/>
        </a:p>
      </dgm:t>
    </dgm:pt>
    <dgm:pt modelId="{E922B464-8DDB-3C4D-8B43-C1558E850664}">
      <dgm:prSet phldrT="[Text]" custT="1"/>
      <dgm:spPr/>
      <dgm:t>
        <a:bodyPr/>
        <a:lstStyle/>
        <a:p>
          <a:pPr>
            <a:lnSpc>
              <a:spcPct val="140000"/>
            </a:lnSpc>
            <a:spcBef>
              <a:spcPts val="600"/>
            </a:spcBef>
          </a:pPr>
          <a:r>
            <a:rPr lang="en-US" sz="1600" dirty="0" err="1" smtClean="0"/>
            <a:t>Crysol</a:t>
          </a:r>
          <a:endParaRPr lang="en-US" sz="1600" dirty="0"/>
        </a:p>
      </dgm:t>
    </dgm:pt>
    <dgm:pt modelId="{FCA1A883-D1E2-784C-B644-15C89A1FF7B3}" type="parTrans" cxnId="{6EC44D9E-0EE4-0A49-8F8E-CF39F44C6E19}">
      <dgm:prSet/>
      <dgm:spPr/>
      <dgm:t>
        <a:bodyPr/>
        <a:lstStyle/>
        <a:p>
          <a:endParaRPr lang="en-US"/>
        </a:p>
      </dgm:t>
    </dgm:pt>
    <dgm:pt modelId="{B9DC71B7-E2AC-CF4F-B519-4A05BE49E627}" type="sibTrans" cxnId="{6EC44D9E-0EE4-0A49-8F8E-CF39F44C6E19}">
      <dgm:prSet/>
      <dgm:spPr/>
      <dgm:t>
        <a:bodyPr/>
        <a:lstStyle/>
        <a:p>
          <a:endParaRPr lang="en-US"/>
        </a:p>
      </dgm:t>
    </dgm:pt>
    <dgm:pt modelId="{82995B74-3331-8941-B61F-73BA1D48E1D4}">
      <dgm:prSet phldrT="[Text]" custT="1"/>
      <dgm:spPr/>
      <dgm:t>
        <a:bodyPr/>
        <a:lstStyle/>
        <a:p>
          <a:pPr>
            <a:lnSpc>
              <a:spcPct val="140000"/>
            </a:lnSpc>
            <a:spcBef>
              <a:spcPts val="600"/>
            </a:spcBef>
          </a:pPr>
          <a:r>
            <a:rPr lang="en-US" sz="1600" dirty="0" err="1" smtClean="0"/>
            <a:t>Hydropro</a:t>
          </a:r>
          <a:endParaRPr lang="en-US" sz="1600" dirty="0"/>
        </a:p>
      </dgm:t>
    </dgm:pt>
    <dgm:pt modelId="{66F5E4A1-409A-9445-A9C2-22F1DF541DD7}" type="parTrans" cxnId="{E8A8B47F-EA97-974A-B8E2-20001BA3D82C}">
      <dgm:prSet/>
      <dgm:spPr/>
      <dgm:t>
        <a:bodyPr/>
        <a:lstStyle/>
        <a:p>
          <a:endParaRPr lang="en-US"/>
        </a:p>
      </dgm:t>
    </dgm:pt>
    <dgm:pt modelId="{AC2323BD-4EC9-C243-A221-F24F2E72C071}" type="sibTrans" cxnId="{E8A8B47F-EA97-974A-B8E2-20001BA3D82C}">
      <dgm:prSet/>
      <dgm:spPr/>
      <dgm:t>
        <a:bodyPr/>
        <a:lstStyle/>
        <a:p>
          <a:endParaRPr lang="en-US"/>
        </a:p>
      </dgm:t>
    </dgm:pt>
    <dgm:pt modelId="{8F637C1E-F282-7646-857E-EDE941385AD6}">
      <dgm:prSet phldrT="[Text]" custT="1"/>
      <dgm:spPr/>
      <dgm:t>
        <a:bodyPr/>
        <a:lstStyle/>
        <a:p>
          <a:pPr>
            <a:lnSpc>
              <a:spcPct val="140000"/>
            </a:lnSpc>
            <a:spcBef>
              <a:spcPts val="600"/>
            </a:spcBef>
          </a:pPr>
          <a:r>
            <a:rPr lang="en-US" sz="1600" dirty="0" smtClean="0"/>
            <a:t>SLD (NR)</a:t>
          </a:r>
          <a:endParaRPr lang="en-US" sz="1600" dirty="0"/>
        </a:p>
      </dgm:t>
    </dgm:pt>
    <dgm:pt modelId="{8903F5FE-6298-1C45-A15A-BA46D69DF46B}" type="parTrans" cxnId="{2D75474A-D5A7-B248-9D50-CCE0F86BBDC1}">
      <dgm:prSet/>
      <dgm:spPr/>
      <dgm:t>
        <a:bodyPr/>
        <a:lstStyle/>
        <a:p>
          <a:endParaRPr lang="en-US"/>
        </a:p>
      </dgm:t>
    </dgm:pt>
    <dgm:pt modelId="{8F9E023D-7553-4E4D-AC33-F0B8B521B80D}" type="sibTrans" cxnId="{2D75474A-D5A7-B248-9D50-CCE0F86BBDC1}">
      <dgm:prSet/>
      <dgm:spPr/>
      <dgm:t>
        <a:bodyPr/>
        <a:lstStyle/>
        <a:p>
          <a:endParaRPr lang="en-US"/>
        </a:p>
      </dgm:t>
    </dgm:pt>
    <dgm:pt modelId="{4860A14A-5EC5-A542-AFB3-7F9ACE5F419A}">
      <dgm:prSet phldrT="[Text]" custT="1"/>
      <dgm:spPr/>
      <dgm:t>
        <a:bodyPr/>
        <a:lstStyle/>
        <a:p>
          <a:pPr>
            <a:lnSpc>
              <a:spcPct val="140000"/>
            </a:lnSpc>
          </a:pPr>
          <a:r>
            <a:rPr lang="en-US" sz="1600" dirty="0" smtClean="0"/>
            <a:t>Monte-Carlo optimization</a:t>
          </a:r>
          <a:endParaRPr lang="en-US" sz="1600" dirty="0"/>
        </a:p>
      </dgm:t>
    </dgm:pt>
    <dgm:pt modelId="{5CB9D67A-3B6C-1143-8154-E77DF492BE25}" type="parTrans" cxnId="{8C515EF6-D809-9844-A858-CDA842CA8CE1}">
      <dgm:prSet/>
      <dgm:spPr/>
      <dgm:t>
        <a:bodyPr/>
        <a:lstStyle/>
        <a:p>
          <a:endParaRPr lang="en-US"/>
        </a:p>
      </dgm:t>
    </dgm:pt>
    <dgm:pt modelId="{F93462E9-8052-7A4C-9E1A-4DF4D7707027}" type="sibTrans" cxnId="{8C515EF6-D809-9844-A858-CDA842CA8CE1}">
      <dgm:prSet/>
      <dgm:spPr/>
      <dgm:t>
        <a:bodyPr/>
        <a:lstStyle/>
        <a:p>
          <a:endParaRPr lang="en-US"/>
        </a:p>
      </dgm:t>
    </dgm:pt>
    <dgm:pt modelId="{E6FE33E4-4AEB-0D43-9862-C12DD91C6D80}">
      <dgm:prSet phldrT="[Text]" custT="1"/>
      <dgm:spPr/>
      <dgm:t>
        <a:bodyPr/>
        <a:lstStyle/>
        <a:p>
          <a:pPr>
            <a:lnSpc>
              <a:spcPct val="140000"/>
            </a:lnSpc>
            <a:spcBef>
              <a:spcPts val="600"/>
            </a:spcBef>
          </a:pPr>
          <a:r>
            <a:rPr lang="en-US" sz="1600" dirty="0" smtClean="0"/>
            <a:t>EM2SANS</a:t>
          </a:r>
          <a:endParaRPr lang="en-US" sz="1600" dirty="0"/>
        </a:p>
      </dgm:t>
    </dgm:pt>
    <dgm:pt modelId="{4007EDF6-7842-304E-B798-9463E9445DCB}" type="parTrans" cxnId="{D92B780C-202A-914D-91C1-EE259B900606}">
      <dgm:prSet/>
      <dgm:spPr/>
      <dgm:t>
        <a:bodyPr/>
        <a:lstStyle/>
        <a:p>
          <a:endParaRPr lang="en-US"/>
        </a:p>
      </dgm:t>
    </dgm:pt>
    <dgm:pt modelId="{EE6A2188-0CC1-5D44-9841-BB3B26FD35D1}" type="sibTrans" cxnId="{D92B780C-202A-914D-91C1-EE259B900606}">
      <dgm:prSet/>
      <dgm:spPr/>
      <dgm:t>
        <a:bodyPr/>
        <a:lstStyle/>
        <a:p>
          <a:endParaRPr lang="en-US"/>
        </a:p>
      </dgm:t>
    </dgm:pt>
    <dgm:pt modelId="{7EA06EFB-2396-9545-8B45-CB4BCCA0C6DB}">
      <dgm:prSet phldrT="[Text]" custT="1"/>
      <dgm:spPr/>
      <dgm:t>
        <a:bodyPr/>
        <a:lstStyle/>
        <a:p>
          <a:pPr>
            <a:lnSpc>
              <a:spcPct val="140000"/>
            </a:lnSpc>
          </a:pPr>
          <a:r>
            <a:rPr lang="en-US" sz="1600" dirty="0" smtClean="0"/>
            <a:t>MES</a:t>
          </a:r>
          <a:endParaRPr lang="en-US" sz="1600" dirty="0"/>
        </a:p>
      </dgm:t>
    </dgm:pt>
    <dgm:pt modelId="{8F209AA3-F2CB-1346-9A65-9CD070A6630A}" type="parTrans" cxnId="{47780DF2-A4D3-2C41-8208-924EB2CB444F}">
      <dgm:prSet/>
      <dgm:spPr/>
      <dgm:t>
        <a:bodyPr/>
        <a:lstStyle/>
        <a:p>
          <a:endParaRPr lang="en-US"/>
        </a:p>
      </dgm:t>
    </dgm:pt>
    <dgm:pt modelId="{3C409065-DFB3-0346-A283-2E2CEC3F7762}" type="sibTrans" cxnId="{47780DF2-A4D3-2C41-8208-924EB2CB444F}">
      <dgm:prSet/>
      <dgm:spPr/>
      <dgm:t>
        <a:bodyPr/>
        <a:lstStyle/>
        <a:p>
          <a:endParaRPr lang="en-US"/>
        </a:p>
      </dgm:t>
    </dgm:pt>
    <dgm:pt modelId="{4ED2F10C-5C59-2544-A0E2-092EEE92EE1F}">
      <dgm:prSet phldrT="[Text]"/>
      <dgm:spPr/>
      <dgm:t>
        <a:bodyPr/>
        <a:lstStyle/>
        <a:p>
          <a:r>
            <a:rPr lang="en-US" dirty="0" smtClean="0"/>
            <a:t>Tools</a:t>
          </a:r>
          <a:endParaRPr lang="en-US" dirty="0"/>
        </a:p>
      </dgm:t>
    </dgm:pt>
    <dgm:pt modelId="{D08ADB18-FAD2-D741-8CE7-392E771330F4}" type="parTrans" cxnId="{91D7DB2F-1C95-2248-8B91-62D742596B7F}">
      <dgm:prSet/>
      <dgm:spPr/>
      <dgm:t>
        <a:bodyPr/>
        <a:lstStyle/>
        <a:p>
          <a:endParaRPr lang="en-US"/>
        </a:p>
      </dgm:t>
    </dgm:pt>
    <dgm:pt modelId="{4A8727C1-2DB5-4C41-934D-B8F54A1B675B}" type="sibTrans" cxnId="{91D7DB2F-1C95-2248-8B91-62D742596B7F}">
      <dgm:prSet/>
      <dgm:spPr/>
      <dgm:t>
        <a:bodyPr/>
        <a:lstStyle/>
        <a:p>
          <a:endParaRPr lang="en-US"/>
        </a:p>
      </dgm:t>
    </dgm:pt>
    <dgm:pt modelId="{B898750E-2515-3E4C-AE0B-F00C03674593}">
      <dgm:prSet/>
      <dgm:spPr/>
      <dgm:t>
        <a:bodyPr/>
        <a:lstStyle/>
        <a:p>
          <a:pPr>
            <a:lnSpc>
              <a:spcPct val="90000"/>
            </a:lnSpc>
            <a:spcBef>
              <a:spcPts val="1200"/>
            </a:spcBef>
            <a:spcAft>
              <a:spcPts val="906"/>
            </a:spcAft>
          </a:pPr>
          <a:r>
            <a:rPr lang="en-US" dirty="0" smtClean="0"/>
            <a:t>Alignment</a:t>
          </a:r>
          <a:endParaRPr lang="en-US" dirty="0"/>
        </a:p>
      </dgm:t>
    </dgm:pt>
    <dgm:pt modelId="{4717AD65-DC04-8846-80E6-E968B1A20267}" type="parTrans" cxnId="{6B2837C1-F683-C845-A651-0B944CC54C0C}">
      <dgm:prSet/>
      <dgm:spPr/>
      <dgm:t>
        <a:bodyPr/>
        <a:lstStyle/>
        <a:p>
          <a:endParaRPr lang="en-US"/>
        </a:p>
      </dgm:t>
    </dgm:pt>
    <dgm:pt modelId="{C969FAFD-83F9-DC4A-986F-3B65CA668601}" type="sibTrans" cxnId="{6B2837C1-F683-C845-A651-0B944CC54C0C}">
      <dgm:prSet/>
      <dgm:spPr/>
      <dgm:t>
        <a:bodyPr/>
        <a:lstStyle/>
        <a:p>
          <a:endParaRPr lang="en-US"/>
        </a:p>
      </dgm:t>
    </dgm:pt>
    <dgm:pt modelId="{21488262-DEBF-D741-8A4A-0CD6244EDA05}">
      <dgm:prSet/>
      <dgm:spPr/>
      <dgm:t>
        <a:bodyPr/>
        <a:lstStyle/>
        <a:p>
          <a:pPr>
            <a:lnSpc>
              <a:spcPct val="90000"/>
            </a:lnSpc>
            <a:spcBef>
              <a:spcPts val="1200"/>
            </a:spcBef>
            <a:spcAft>
              <a:spcPts val="906"/>
            </a:spcAft>
          </a:pPr>
          <a:r>
            <a:rPr lang="en-US" dirty="0" smtClean="0"/>
            <a:t>Data interpolation</a:t>
          </a:r>
          <a:endParaRPr lang="en-US" dirty="0"/>
        </a:p>
      </dgm:t>
    </dgm:pt>
    <dgm:pt modelId="{2754BEDB-AE9C-7143-BA65-0954AC161686}" type="parTrans" cxnId="{FF827AFB-F917-C54E-8537-4BB63EA14987}">
      <dgm:prSet/>
      <dgm:spPr/>
      <dgm:t>
        <a:bodyPr/>
        <a:lstStyle/>
        <a:p>
          <a:endParaRPr lang="en-US"/>
        </a:p>
      </dgm:t>
    </dgm:pt>
    <dgm:pt modelId="{79B3B6AD-0B82-8B44-9D37-1EC2BAD7CDAF}" type="sibTrans" cxnId="{FF827AFB-F917-C54E-8537-4BB63EA14987}">
      <dgm:prSet/>
      <dgm:spPr/>
      <dgm:t>
        <a:bodyPr/>
        <a:lstStyle/>
        <a:p>
          <a:endParaRPr lang="en-US"/>
        </a:p>
      </dgm:t>
    </dgm:pt>
    <dgm:pt modelId="{B83A5E3B-CFE4-0D45-A583-02BA004513F5}">
      <dgm:prSet phldrT="[Text]" custT="1"/>
      <dgm:spPr/>
      <dgm:t>
        <a:bodyPr/>
        <a:lstStyle/>
        <a:p>
          <a:pPr>
            <a:lnSpc>
              <a:spcPct val="140000"/>
            </a:lnSpc>
          </a:pPr>
          <a:r>
            <a:rPr lang="en-US" sz="1600" dirty="0" smtClean="0"/>
            <a:t>Density plot</a:t>
          </a:r>
          <a:endParaRPr lang="en-US" sz="1600" dirty="0"/>
        </a:p>
      </dgm:t>
    </dgm:pt>
    <dgm:pt modelId="{E0A2C471-A5AF-F348-86CD-F3C4A4E7D4CB}" type="parTrans" cxnId="{531ECDF0-947B-9E49-900E-CCB62338743D}">
      <dgm:prSet/>
      <dgm:spPr/>
      <dgm:t>
        <a:bodyPr/>
        <a:lstStyle/>
        <a:p>
          <a:endParaRPr lang="en-US"/>
        </a:p>
      </dgm:t>
    </dgm:pt>
    <dgm:pt modelId="{A1C6E41D-1101-4E40-BCD7-85987A6FFD8D}" type="sibTrans" cxnId="{531ECDF0-947B-9E49-900E-CCB62338743D}">
      <dgm:prSet/>
      <dgm:spPr/>
      <dgm:t>
        <a:bodyPr/>
        <a:lstStyle/>
        <a:p>
          <a:endParaRPr lang="en-US"/>
        </a:p>
      </dgm:t>
    </dgm:pt>
    <dgm:pt modelId="{78C15B2C-C81B-034E-AF27-073D9DA1D95A}" type="pres">
      <dgm:prSet presAssocID="{2E6CC087-0A35-4942-B03C-924259DCADD7}" presName="Name0" presStyleCnt="0">
        <dgm:presLayoutVars>
          <dgm:dir/>
          <dgm:animLvl val="lvl"/>
          <dgm:resizeHandles val="exact"/>
        </dgm:presLayoutVars>
      </dgm:prSet>
      <dgm:spPr/>
      <dgm:t>
        <a:bodyPr/>
        <a:lstStyle/>
        <a:p>
          <a:endParaRPr lang="en-US"/>
        </a:p>
      </dgm:t>
    </dgm:pt>
    <dgm:pt modelId="{647A07D9-7F6B-8A49-9D6B-E7A22B2176EA}" type="pres">
      <dgm:prSet presAssocID="{4ED2F10C-5C59-2544-A0E2-092EEE92EE1F}" presName="composite" presStyleCnt="0"/>
      <dgm:spPr/>
    </dgm:pt>
    <dgm:pt modelId="{E66AA49B-04A4-E349-A4C2-8692F143566B}" type="pres">
      <dgm:prSet presAssocID="{4ED2F10C-5C59-2544-A0E2-092EEE92EE1F}" presName="parTx" presStyleLbl="alignNode1" presStyleIdx="0" presStyleCnt="4">
        <dgm:presLayoutVars>
          <dgm:chMax val="0"/>
          <dgm:chPref val="0"/>
          <dgm:bulletEnabled val="1"/>
        </dgm:presLayoutVars>
      </dgm:prSet>
      <dgm:spPr/>
      <dgm:t>
        <a:bodyPr/>
        <a:lstStyle/>
        <a:p>
          <a:endParaRPr lang="en-US"/>
        </a:p>
      </dgm:t>
    </dgm:pt>
    <dgm:pt modelId="{68D3435B-0EE6-0549-8AB3-F028B846BB80}" type="pres">
      <dgm:prSet presAssocID="{4ED2F10C-5C59-2544-A0E2-092EEE92EE1F}" presName="desTx" presStyleLbl="alignAccFollowNode1" presStyleIdx="0" presStyleCnt="4">
        <dgm:presLayoutVars>
          <dgm:bulletEnabled val="1"/>
        </dgm:presLayoutVars>
      </dgm:prSet>
      <dgm:spPr/>
      <dgm:t>
        <a:bodyPr/>
        <a:lstStyle/>
        <a:p>
          <a:endParaRPr lang="en-US"/>
        </a:p>
      </dgm:t>
    </dgm:pt>
    <dgm:pt modelId="{B1573858-EE9B-214F-B947-B8F07889725E}" type="pres">
      <dgm:prSet presAssocID="{4A8727C1-2DB5-4C41-934D-B8F54A1B675B}" presName="space" presStyleCnt="0"/>
      <dgm:spPr/>
    </dgm:pt>
    <dgm:pt modelId="{60E06F30-C9C4-0742-B854-8F3B78608257}" type="pres">
      <dgm:prSet presAssocID="{D1296703-06D2-DB45-B22F-320A2BB5A557}" presName="composite" presStyleCnt="0"/>
      <dgm:spPr/>
      <dgm:t>
        <a:bodyPr/>
        <a:lstStyle/>
        <a:p>
          <a:endParaRPr lang="en-US"/>
        </a:p>
      </dgm:t>
    </dgm:pt>
    <dgm:pt modelId="{2C01B919-BACF-CC4B-AD84-381FDE9DFC01}" type="pres">
      <dgm:prSet presAssocID="{D1296703-06D2-DB45-B22F-320A2BB5A557}" presName="parTx" presStyleLbl="alignNode1" presStyleIdx="1" presStyleCnt="4">
        <dgm:presLayoutVars>
          <dgm:chMax val="0"/>
          <dgm:chPref val="0"/>
          <dgm:bulletEnabled val="1"/>
        </dgm:presLayoutVars>
      </dgm:prSet>
      <dgm:spPr/>
      <dgm:t>
        <a:bodyPr/>
        <a:lstStyle/>
        <a:p>
          <a:endParaRPr lang="en-US"/>
        </a:p>
      </dgm:t>
    </dgm:pt>
    <dgm:pt modelId="{DE9C2459-F456-744E-ABDF-2C659C1B5138}" type="pres">
      <dgm:prSet presAssocID="{D1296703-06D2-DB45-B22F-320A2BB5A557}" presName="desTx" presStyleLbl="alignAccFollowNode1" presStyleIdx="1" presStyleCnt="4">
        <dgm:presLayoutVars>
          <dgm:bulletEnabled val="1"/>
        </dgm:presLayoutVars>
      </dgm:prSet>
      <dgm:spPr/>
      <dgm:t>
        <a:bodyPr/>
        <a:lstStyle/>
        <a:p>
          <a:endParaRPr lang="en-US"/>
        </a:p>
      </dgm:t>
    </dgm:pt>
    <dgm:pt modelId="{4C015E97-07E7-1E4C-AC63-43E174DBD4B5}" type="pres">
      <dgm:prSet presAssocID="{FE92B796-44FE-E448-B0BF-7F9A9223AE1B}" presName="space" presStyleCnt="0"/>
      <dgm:spPr/>
      <dgm:t>
        <a:bodyPr/>
        <a:lstStyle/>
        <a:p>
          <a:endParaRPr lang="en-US"/>
        </a:p>
      </dgm:t>
    </dgm:pt>
    <dgm:pt modelId="{848F8A8D-0192-1A4C-A18F-C21FFA37236D}" type="pres">
      <dgm:prSet presAssocID="{6337C686-CC89-5148-B165-623632F7EB4D}" presName="composite" presStyleCnt="0"/>
      <dgm:spPr/>
      <dgm:t>
        <a:bodyPr/>
        <a:lstStyle/>
        <a:p>
          <a:endParaRPr lang="en-US"/>
        </a:p>
      </dgm:t>
    </dgm:pt>
    <dgm:pt modelId="{3EA30C1E-9D08-7F41-A72B-A07E5B9377D3}" type="pres">
      <dgm:prSet presAssocID="{6337C686-CC89-5148-B165-623632F7EB4D}" presName="parTx" presStyleLbl="alignNode1" presStyleIdx="2" presStyleCnt="4">
        <dgm:presLayoutVars>
          <dgm:chMax val="0"/>
          <dgm:chPref val="0"/>
          <dgm:bulletEnabled val="1"/>
        </dgm:presLayoutVars>
      </dgm:prSet>
      <dgm:spPr/>
      <dgm:t>
        <a:bodyPr/>
        <a:lstStyle/>
        <a:p>
          <a:endParaRPr lang="en-US"/>
        </a:p>
      </dgm:t>
    </dgm:pt>
    <dgm:pt modelId="{37565793-A3E1-6E48-92A5-E880D34FCE68}" type="pres">
      <dgm:prSet presAssocID="{6337C686-CC89-5148-B165-623632F7EB4D}" presName="desTx" presStyleLbl="alignAccFollowNode1" presStyleIdx="2" presStyleCnt="4">
        <dgm:presLayoutVars>
          <dgm:bulletEnabled val="1"/>
        </dgm:presLayoutVars>
      </dgm:prSet>
      <dgm:spPr/>
      <dgm:t>
        <a:bodyPr/>
        <a:lstStyle/>
        <a:p>
          <a:endParaRPr lang="en-US"/>
        </a:p>
      </dgm:t>
    </dgm:pt>
    <dgm:pt modelId="{8C9FA66E-8C1E-BD4D-807A-2E6758F45C46}" type="pres">
      <dgm:prSet presAssocID="{BDA0DA17-B303-3349-824D-F33A9E86D50F}" presName="space" presStyleCnt="0"/>
      <dgm:spPr/>
      <dgm:t>
        <a:bodyPr/>
        <a:lstStyle/>
        <a:p>
          <a:endParaRPr lang="en-US"/>
        </a:p>
      </dgm:t>
    </dgm:pt>
    <dgm:pt modelId="{F53C0F22-CBD7-9742-86BA-77EC43814FD7}" type="pres">
      <dgm:prSet presAssocID="{85301055-D582-2C4D-8D0C-37B76FA5C458}" presName="composite" presStyleCnt="0"/>
      <dgm:spPr/>
      <dgm:t>
        <a:bodyPr/>
        <a:lstStyle/>
        <a:p>
          <a:endParaRPr lang="en-US"/>
        </a:p>
      </dgm:t>
    </dgm:pt>
    <dgm:pt modelId="{C9BA9A6B-F79A-0149-8F76-1CEBD39050FC}" type="pres">
      <dgm:prSet presAssocID="{85301055-D582-2C4D-8D0C-37B76FA5C458}" presName="parTx" presStyleLbl="alignNode1" presStyleIdx="3" presStyleCnt="4">
        <dgm:presLayoutVars>
          <dgm:chMax val="0"/>
          <dgm:chPref val="0"/>
          <dgm:bulletEnabled val="1"/>
        </dgm:presLayoutVars>
      </dgm:prSet>
      <dgm:spPr/>
      <dgm:t>
        <a:bodyPr/>
        <a:lstStyle/>
        <a:p>
          <a:endParaRPr lang="en-US"/>
        </a:p>
      </dgm:t>
    </dgm:pt>
    <dgm:pt modelId="{871C9FF8-2915-B040-AAB1-E8A263E0AFF1}" type="pres">
      <dgm:prSet presAssocID="{85301055-D582-2C4D-8D0C-37B76FA5C458}" presName="desTx" presStyleLbl="alignAccFollowNode1" presStyleIdx="3" presStyleCnt="4" custLinFactNeighborX="166">
        <dgm:presLayoutVars>
          <dgm:bulletEnabled val="1"/>
        </dgm:presLayoutVars>
      </dgm:prSet>
      <dgm:spPr/>
      <dgm:t>
        <a:bodyPr/>
        <a:lstStyle/>
        <a:p>
          <a:endParaRPr lang="en-US"/>
        </a:p>
      </dgm:t>
    </dgm:pt>
  </dgm:ptLst>
  <dgm:cxnLst>
    <dgm:cxn modelId="{57896899-6202-634B-8BBE-3B134EAA05FD}" type="presOf" srcId="{6337C686-CC89-5148-B165-623632F7EB4D}" destId="{3EA30C1E-9D08-7F41-A72B-A07E5B9377D3}" srcOrd="0" destOrd="0" presId="urn:microsoft.com/office/officeart/2005/8/layout/hList1"/>
    <dgm:cxn modelId="{6EC44D9E-0EE4-0A49-8F8E-CF39F44C6E19}" srcId="{6337C686-CC89-5148-B165-623632F7EB4D}" destId="{E922B464-8DDB-3C4D-8B43-C1558E850664}" srcOrd="2" destOrd="0" parTransId="{FCA1A883-D1E2-784C-B644-15C89A1FF7B3}" sibTransId="{B9DC71B7-E2AC-CF4F-B519-4A05BE49E627}"/>
    <dgm:cxn modelId="{C074FCBC-F921-9841-890E-F34E104941B2}" type="presOf" srcId="{8649C77A-D163-4D42-8126-73F59B97C322}" destId="{DE9C2459-F456-744E-ABDF-2C659C1B5138}" srcOrd="0" destOrd="2" presId="urn:microsoft.com/office/officeart/2005/8/layout/hList1"/>
    <dgm:cxn modelId="{C2CE5D6E-47BC-A94D-B82B-9310D8774666}" type="presOf" srcId="{E6FE33E4-4AEB-0D43-9862-C12DD91C6D80}" destId="{37565793-A3E1-6E48-92A5-E880D34FCE68}" srcOrd="0" destOrd="5" presId="urn:microsoft.com/office/officeart/2005/8/layout/hList1"/>
    <dgm:cxn modelId="{DBF9422F-A801-EA4A-BC33-95A4F59AD99A}" type="presOf" srcId="{BB5D5710-344F-6743-9F5F-E2AFB7F85838}" destId="{DE9C2459-F456-744E-ABDF-2C659C1B5138}" srcOrd="0" destOrd="4" presId="urn:microsoft.com/office/officeart/2005/8/layout/hList1"/>
    <dgm:cxn modelId="{DBF4BDAB-1AA7-2440-8896-B327224D8333}" type="presOf" srcId="{82995B74-3331-8941-B61F-73BA1D48E1D4}" destId="{37565793-A3E1-6E48-92A5-E880D34FCE68}" srcOrd="0" destOrd="3" presId="urn:microsoft.com/office/officeart/2005/8/layout/hList1"/>
    <dgm:cxn modelId="{6B2837C1-F683-C845-A651-0B944CC54C0C}" srcId="{4ED2F10C-5C59-2544-A0E2-092EEE92EE1F}" destId="{B898750E-2515-3E4C-AE0B-F00C03674593}" srcOrd="0" destOrd="0" parTransId="{4717AD65-DC04-8846-80E6-E968B1A20267}" sibTransId="{C969FAFD-83F9-DC4A-986F-3B65CA668601}"/>
    <dgm:cxn modelId="{3357975F-FFCC-6F46-8A5B-15EB631C315A}" type="presOf" srcId="{086A90E3-0839-2947-8EF5-B7C8E42259B8}" destId="{DE9C2459-F456-744E-ABDF-2C659C1B5138}" srcOrd="0" destOrd="0" presId="urn:microsoft.com/office/officeart/2005/8/layout/hList1"/>
    <dgm:cxn modelId="{556CAD61-4929-894C-A31D-A08A0034440E}" type="presOf" srcId="{7630FCD7-E52D-2B4D-901B-155119680C4D}" destId="{DE9C2459-F456-744E-ABDF-2C659C1B5138}" srcOrd="0" destOrd="1" presId="urn:microsoft.com/office/officeart/2005/8/layout/hList1"/>
    <dgm:cxn modelId="{A7693E36-94B4-4B4C-9B9D-C37DDFB2F797}" type="presOf" srcId="{4860A14A-5EC5-A542-AFB3-7F9ACE5F419A}" destId="{871C9FF8-2915-B040-AAB1-E8A263E0AFF1}" srcOrd="0" destOrd="1" presId="urn:microsoft.com/office/officeart/2005/8/layout/hList1"/>
    <dgm:cxn modelId="{8C515EF6-D809-9844-A858-CDA842CA8CE1}" srcId="{85301055-D582-2C4D-8D0C-37B76FA5C458}" destId="{4860A14A-5EC5-A542-AFB3-7F9ACE5F419A}" srcOrd="1" destOrd="0" parTransId="{5CB9D67A-3B6C-1143-8154-E77DF492BE25}" sibTransId="{F93462E9-8052-7A4C-9E1A-4DF4D7707027}"/>
    <dgm:cxn modelId="{2B161375-AB36-E046-86DE-2598C82CC28C}" srcId="{6337C686-CC89-5148-B165-623632F7EB4D}" destId="{05D3077F-A85C-074A-9F25-0D8D7CC66ABF}" srcOrd="0" destOrd="0" parTransId="{8080D675-7DB6-C344-B5AA-EBF3BAA3E129}" sibTransId="{850B5B04-B13E-844D-8DB1-5B4AF1392A44}"/>
    <dgm:cxn modelId="{FF827AFB-F917-C54E-8537-4BB63EA14987}" srcId="{4ED2F10C-5C59-2544-A0E2-092EEE92EE1F}" destId="{21488262-DEBF-D741-8A4A-0CD6244EDA05}" srcOrd="1" destOrd="0" parTransId="{2754BEDB-AE9C-7143-BA65-0954AC161686}" sibTransId="{79B3B6AD-0B82-8B44-9D37-1EC2BAD7CDAF}"/>
    <dgm:cxn modelId="{EC8809E8-4B7D-2E45-92C7-49472D19A511}" type="presOf" srcId="{85301055-D582-2C4D-8D0C-37B76FA5C458}" destId="{C9BA9A6B-F79A-0149-8F76-1CEBD39050FC}" srcOrd="0" destOrd="0" presId="urn:microsoft.com/office/officeart/2005/8/layout/hList1"/>
    <dgm:cxn modelId="{7D26F556-BFD8-A84D-A28E-CAD2329AC832}" type="presOf" srcId="{8F637C1E-F282-7646-857E-EDE941385AD6}" destId="{37565793-A3E1-6E48-92A5-E880D34FCE68}" srcOrd="0" destOrd="4" presId="urn:microsoft.com/office/officeart/2005/8/layout/hList1"/>
    <dgm:cxn modelId="{A052B717-E5D0-F840-B2EF-FFF5D8A9ADA2}" type="presOf" srcId="{E922B464-8DDB-3C4D-8B43-C1558E850664}" destId="{37565793-A3E1-6E48-92A5-E880D34FCE68}" srcOrd="0" destOrd="2" presId="urn:microsoft.com/office/officeart/2005/8/layout/hList1"/>
    <dgm:cxn modelId="{7AAB6179-E58D-6F45-ABF7-A14C00B9F48B}" type="presOf" srcId="{8574AFF5-E8DC-8543-93CB-31403F5D6B38}" destId="{37565793-A3E1-6E48-92A5-E880D34FCE68}" srcOrd="0" destOrd="1" presId="urn:microsoft.com/office/officeart/2005/8/layout/hList1"/>
    <dgm:cxn modelId="{D04595A1-35E2-5349-9826-92B299CFE404}" srcId="{D1296703-06D2-DB45-B22F-320A2BB5A557}" destId="{8649C77A-D163-4D42-8126-73F59B97C322}" srcOrd="2" destOrd="0" parTransId="{43B897D5-FD68-1847-8AA9-B3E4435D6042}" sibTransId="{5D5A75BE-31F2-4247-B51D-A1535C4C119E}"/>
    <dgm:cxn modelId="{47780DF2-A4D3-2C41-8208-924EB2CB444F}" srcId="{85301055-D582-2C4D-8D0C-37B76FA5C458}" destId="{7EA06EFB-2396-9545-8B45-CB4BCCA0C6DB}" srcOrd="2" destOrd="0" parTransId="{8F209AA3-F2CB-1346-9A65-9CD070A6630A}" sibTransId="{3C409065-DFB3-0346-A283-2E2CEC3F7762}"/>
    <dgm:cxn modelId="{8C2AB381-893B-CC42-81EF-81D0701A436A}" type="presOf" srcId="{4ED2F10C-5C59-2544-A0E2-092EEE92EE1F}" destId="{E66AA49B-04A4-E349-A4C2-8692F143566B}" srcOrd="0" destOrd="0" presId="urn:microsoft.com/office/officeart/2005/8/layout/hList1"/>
    <dgm:cxn modelId="{E8A8B47F-EA97-974A-B8E2-20001BA3D82C}" srcId="{6337C686-CC89-5148-B165-623632F7EB4D}" destId="{82995B74-3331-8941-B61F-73BA1D48E1D4}" srcOrd="3" destOrd="0" parTransId="{66F5E4A1-409A-9445-A9C2-22F1DF541DD7}" sibTransId="{AC2323BD-4EC9-C243-A221-F24F2E72C071}"/>
    <dgm:cxn modelId="{6E3CEC97-CAA2-C04F-A567-84962B088411}" srcId="{D1296703-06D2-DB45-B22F-320A2BB5A557}" destId="{D7511951-C61B-724C-A98D-0DFCA4CCA428}" srcOrd="3" destOrd="0" parTransId="{452C536E-3800-DA49-B1FF-EDF4064B1403}" sibTransId="{482EA00F-1FE7-7641-AD6A-DFC0A1E818BE}"/>
    <dgm:cxn modelId="{E28B2264-F4C7-F946-9D23-62A8FAFC5C65}" type="presOf" srcId="{05D3077F-A85C-074A-9F25-0D8D7CC66ABF}" destId="{37565793-A3E1-6E48-92A5-E880D34FCE68}" srcOrd="0" destOrd="0" presId="urn:microsoft.com/office/officeart/2005/8/layout/hList1"/>
    <dgm:cxn modelId="{58B400DA-03E6-8847-BCF8-A08B8E102086}" srcId="{D1296703-06D2-DB45-B22F-320A2BB5A557}" destId="{7630FCD7-E52D-2B4D-901B-155119680C4D}" srcOrd="1" destOrd="0" parTransId="{D1E1D73C-304C-9444-8BF8-E5D258FB9EE0}" sibTransId="{91DF61DD-8096-6546-AB70-4C90C4ACFF82}"/>
    <dgm:cxn modelId="{A0E76735-1223-4544-9632-BA701116E78D}" type="presOf" srcId="{D1296703-06D2-DB45-B22F-320A2BB5A557}" destId="{2C01B919-BACF-CC4B-AD84-381FDE9DFC01}" srcOrd="0" destOrd="0" presId="urn:microsoft.com/office/officeart/2005/8/layout/hList1"/>
    <dgm:cxn modelId="{4B876567-7774-0F46-BD76-6FC6C89E7201}" type="presOf" srcId="{21488262-DEBF-D741-8A4A-0CD6244EDA05}" destId="{68D3435B-0EE6-0549-8AB3-F028B846BB80}" srcOrd="0" destOrd="1" presId="urn:microsoft.com/office/officeart/2005/8/layout/hList1"/>
    <dgm:cxn modelId="{531ECDF0-947B-9E49-900E-CCB62338743D}" srcId="{85301055-D582-2C4D-8D0C-37B76FA5C458}" destId="{B83A5E3B-CFE4-0D45-A583-02BA004513F5}" srcOrd="3" destOrd="0" parTransId="{E0A2C471-A5AF-F348-86CD-F3C4A4E7D4CB}" sibTransId="{A1C6E41D-1101-4E40-BCD7-85987A6FFD8D}"/>
    <dgm:cxn modelId="{8BDC746C-0A60-7941-B275-44845C54B8A3}" srcId="{D1296703-06D2-DB45-B22F-320A2BB5A557}" destId="{BB5D5710-344F-6743-9F5F-E2AFB7F85838}" srcOrd="4" destOrd="0" parTransId="{E4D99FB6-86A1-9E4A-84BF-6485E8592BC4}" sibTransId="{5BAC91A3-EFEB-C14A-B502-6EAE806A21D4}"/>
    <dgm:cxn modelId="{2F710405-99C3-294E-B005-F90FC8B97CA4}" srcId="{6337C686-CC89-5148-B165-623632F7EB4D}" destId="{8574AFF5-E8DC-8543-93CB-31403F5D6B38}" srcOrd="1" destOrd="0" parTransId="{D8079245-0257-7649-A274-645E617B6BF2}" sibTransId="{BBD09452-1318-FC45-8EC2-BB350E386BBA}"/>
    <dgm:cxn modelId="{2D75474A-D5A7-B248-9D50-CCE0F86BBDC1}" srcId="{6337C686-CC89-5148-B165-623632F7EB4D}" destId="{8F637C1E-F282-7646-857E-EDE941385AD6}" srcOrd="4" destOrd="0" parTransId="{8903F5FE-6298-1C45-A15A-BA46D69DF46B}" sibTransId="{8F9E023D-7553-4E4D-AC33-F0B8B521B80D}"/>
    <dgm:cxn modelId="{677BEC23-D73E-2E42-851D-902081960CFF}" type="presOf" srcId="{7EA06EFB-2396-9545-8B45-CB4BCCA0C6DB}" destId="{871C9FF8-2915-B040-AAB1-E8A263E0AFF1}" srcOrd="0" destOrd="2" presId="urn:microsoft.com/office/officeart/2005/8/layout/hList1"/>
    <dgm:cxn modelId="{30A7FF08-F58A-154F-9AE7-EFFEB3AA874E}" type="presOf" srcId="{2E6CC087-0A35-4942-B03C-924259DCADD7}" destId="{78C15B2C-C81B-034E-AF27-073D9DA1D95A}" srcOrd="0" destOrd="0" presId="urn:microsoft.com/office/officeart/2005/8/layout/hList1"/>
    <dgm:cxn modelId="{2FB01F10-5AAB-7649-87F1-A77074A8C4E5}" srcId="{2E6CC087-0A35-4942-B03C-924259DCADD7}" destId="{D1296703-06D2-DB45-B22F-320A2BB5A557}" srcOrd="1" destOrd="0" parTransId="{4035A598-1178-1445-A21E-8CC516052E21}" sibTransId="{FE92B796-44FE-E448-B0BF-7F9A9223AE1B}"/>
    <dgm:cxn modelId="{91D7DB2F-1C95-2248-8B91-62D742596B7F}" srcId="{2E6CC087-0A35-4942-B03C-924259DCADD7}" destId="{4ED2F10C-5C59-2544-A0E2-092EEE92EE1F}" srcOrd="0" destOrd="0" parTransId="{D08ADB18-FAD2-D741-8CE7-392E771330F4}" sibTransId="{4A8727C1-2DB5-4C41-934D-B8F54A1B675B}"/>
    <dgm:cxn modelId="{CAB62CF9-C7B3-3049-8ED2-C502D237221D}" srcId="{2E6CC087-0A35-4942-B03C-924259DCADD7}" destId="{85301055-D582-2C4D-8D0C-37B76FA5C458}" srcOrd="3" destOrd="0" parTransId="{81A4FC0D-8CF1-B740-A1AE-F7EF00E84812}" sibTransId="{D9236F4D-9287-6C47-884D-0A72D4AF1007}"/>
    <dgm:cxn modelId="{7F7505E1-3E31-2944-8799-10BB87505020}" type="presOf" srcId="{B83A5E3B-CFE4-0D45-A583-02BA004513F5}" destId="{871C9FF8-2915-B040-AAB1-E8A263E0AFF1}" srcOrd="0" destOrd="3" presId="urn:microsoft.com/office/officeart/2005/8/layout/hList1"/>
    <dgm:cxn modelId="{D4BA18EE-AFBC-DC48-BD86-540DA6D91C7E}" srcId="{85301055-D582-2C4D-8D0C-37B76FA5C458}" destId="{35BD13FE-F7FD-7E4C-B871-BDD5E782148E}" srcOrd="0" destOrd="0" parTransId="{0409DA75-3B24-BF48-B7A9-5200086A8BF3}" sibTransId="{E1D223AA-B679-EC41-AAD8-0656B0F05ECC}"/>
    <dgm:cxn modelId="{EC40F504-C864-E943-974C-49EAAF2FA5B3}" type="presOf" srcId="{D7511951-C61B-724C-A98D-0DFCA4CCA428}" destId="{DE9C2459-F456-744E-ABDF-2C659C1B5138}" srcOrd="0" destOrd="3" presId="urn:microsoft.com/office/officeart/2005/8/layout/hList1"/>
    <dgm:cxn modelId="{D92B780C-202A-914D-91C1-EE259B900606}" srcId="{6337C686-CC89-5148-B165-623632F7EB4D}" destId="{E6FE33E4-4AEB-0D43-9862-C12DD91C6D80}" srcOrd="5" destOrd="0" parTransId="{4007EDF6-7842-304E-B798-9463E9445DCB}" sibTransId="{EE6A2188-0CC1-5D44-9841-BB3B26FD35D1}"/>
    <dgm:cxn modelId="{31C7F47B-53DA-3641-8C6B-33C2D78BF0D7}" type="presOf" srcId="{35BD13FE-F7FD-7E4C-B871-BDD5E782148E}" destId="{871C9FF8-2915-B040-AAB1-E8A263E0AFF1}" srcOrd="0" destOrd="0" presId="urn:microsoft.com/office/officeart/2005/8/layout/hList1"/>
    <dgm:cxn modelId="{996D08FA-569E-E849-8C46-DBC79F79941B}" type="presOf" srcId="{B898750E-2515-3E4C-AE0B-F00C03674593}" destId="{68D3435B-0EE6-0549-8AB3-F028B846BB80}" srcOrd="0" destOrd="0" presId="urn:microsoft.com/office/officeart/2005/8/layout/hList1"/>
    <dgm:cxn modelId="{71DC00A7-DE87-5A4A-A40A-08099A067351}" srcId="{D1296703-06D2-DB45-B22F-320A2BB5A557}" destId="{086A90E3-0839-2947-8EF5-B7C8E42259B8}" srcOrd="0" destOrd="0" parTransId="{EA3877FE-8F59-9A4C-AEA0-8DA7BE16DD2C}" sibTransId="{C9B9EC26-F328-644A-9E25-96032456280B}"/>
    <dgm:cxn modelId="{35756C18-CFD9-8448-B981-195E4E452133}" srcId="{2E6CC087-0A35-4942-B03C-924259DCADD7}" destId="{6337C686-CC89-5148-B165-623632F7EB4D}" srcOrd="2" destOrd="0" parTransId="{412B8833-4CB0-3B47-8677-3B4F482D4434}" sibTransId="{BDA0DA17-B303-3349-824D-F33A9E86D50F}"/>
    <dgm:cxn modelId="{6B234D30-3D8E-1F41-9141-1B555ABD125F}" type="presParOf" srcId="{78C15B2C-C81B-034E-AF27-073D9DA1D95A}" destId="{647A07D9-7F6B-8A49-9D6B-E7A22B2176EA}" srcOrd="0" destOrd="0" presId="urn:microsoft.com/office/officeart/2005/8/layout/hList1"/>
    <dgm:cxn modelId="{B3246F3A-BDD4-0441-8C52-14F96E41A50E}" type="presParOf" srcId="{647A07D9-7F6B-8A49-9D6B-E7A22B2176EA}" destId="{E66AA49B-04A4-E349-A4C2-8692F143566B}" srcOrd="0" destOrd="0" presId="urn:microsoft.com/office/officeart/2005/8/layout/hList1"/>
    <dgm:cxn modelId="{C9F7D1A7-745E-824A-A2C8-529F21D8EDD6}" type="presParOf" srcId="{647A07D9-7F6B-8A49-9D6B-E7A22B2176EA}" destId="{68D3435B-0EE6-0549-8AB3-F028B846BB80}" srcOrd="1" destOrd="0" presId="urn:microsoft.com/office/officeart/2005/8/layout/hList1"/>
    <dgm:cxn modelId="{DD59CC89-3231-C243-9BBB-EBC6F5A70F4F}" type="presParOf" srcId="{78C15B2C-C81B-034E-AF27-073D9DA1D95A}" destId="{B1573858-EE9B-214F-B947-B8F07889725E}" srcOrd="1" destOrd="0" presId="urn:microsoft.com/office/officeart/2005/8/layout/hList1"/>
    <dgm:cxn modelId="{8D376063-BA99-E343-83D3-89F8B8D3AC45}" type="presParOf" srcId="{78C15B2C-C81B-034E-AF27-073D9DA1D95A}" destId="{60E06F30-C9C4-0742-B854-8F3B78608257}" srcOrd="2" destOrd="0" presId="urn:microsoft.com/office/officeart/2005/8/layout/hList1"/>
    <dgm:cxn modelId="{720A17B8-1BC7-C745-9345-CD80FB4EF962}" type="presParOf" srcId="{60E06F30-C9C4-0742-B854-8F3B78608257}" destId="{2C01B919-BACF-CC4B-AD84-381FDE9DFC01}" srcOrd="0" destOrd="0" presId="urn:microsoft.com/office/officeart/2005/8/layout/hList1"/>
    <dgm:cxn modelId="{10CA1DA4-D1C6-4E47-9437-84642877E443}" type="presParOf" srcId="{60E06F30-C9C4-0742-B854-8F3B78608257}" destId="{DE9C2459-F456-744E-ABDF-2C659C1B5138}" srcOrd="1" destOrd="0" presId="urn:microsoft.com/office/officeart/2005/8/layout/hList1"/>
    <dgm:cxn modelId="{738E6485-F83F-8041-82E1-0F02D49BA2D4}" type="presParOf" srcId="{78C15B2C-C81B-034E-AF27-073D9DA1D95A}" destId="{4C015E97-07E7-1E4C-AC63-43E174DBD4B5}" srcOrd="3" destOrd="0" presId="urn:microsoft.com/office/officeart/2005/8/layout/hList1"/>
    <dgm:cxn modelId="{911F286F-EBED-E440-93AB-02078E9CFCEC}" type="presParOf" srcId="{78C15B2C-C81B-034E-AF27-073D9DA1D95A}" destId="{848F8A8D-0192-1A4C-A18F-C21FFA37236D}" srcOrd="4" destOrd="0" presId="urn:microsoft.com/office/officeart/2005/8/layout/hList1"/>
    <dgm:cxn modelId="{3A26481A-B039-8747-9255-36B6D066D9FD}" type="presParOf" srcId="{848F8A8D-0192-1A4C-A18F-C21FFA37236D}" destId="{3EA30C1E-9D08-7F41-A72B-A07E5B9377D3}" srcOrd="0" destOrd="0" presId="urn:microsoft.com/office/officeart/2005/8/layout/hList1"/>
    <dgm:cxn modelId="{B49DA7D0-A3B9-C747-828D-82E50082396B}" type="presParOf" srcId="{848F8A8D-0192-1A4C-A18F-C21FFA37236D}" destId="{37565793-A3E1-6E48-92A5-E880D34FCE68}" srcOrd="1" destOrd="0" presId="urn:microsoft.com/office/officeart/2005/8/layout/hList1"/>
    <dgm:cxn modelId="{669D65EE-3550-6E48-88F3-412B248DAA66}" type="presParOf" srcId="{78C15B2C-C81B-034E-AF27-073D9DA1D95A}" destId="{8C9FA66E-8C1E-BD4D-807A-2E6758F45C46}" srcOrd="5" destOrd="0" presId="urn:microsoft.com/office/officeart/2005/8/layout/hList1"/>
    <dgm:cxn modelId="{88EB5206-F3D7-314A-B257-3609516FC9B7}" type="presParOf" srcId="{78C15B2C-C81B-034E-AF27-073D9DA1D95A}" destId="{F53C0F22-CBD7-9742-86BA-77EC43814FD7}" srcOrd="6" destOrd="0" presId="urn:microsoft.com/office/officeart/2005/8/layout/hList1"/>
    <dgm:cxn modelId="{01F66B62-94E5-7741-B525-18C47F472001}" type="presParOf" srcId="{F53C0F22-CBD7-9742-86BA-77EC43814FD7}" destId="{C9BA9A6B-F79A-0149-8F76-1CEBD39050FC}" srcOrd="0" destOrd="0" presId="urn:microsoft.com/office/officeart/2005/8/layout/hList1"/>
    <dgm:cxn modelId="{AE5360FC-8158-2E45-90D4-2BF626BD1BE8}" type="presParOf" srcId="{F53C0F22-CBD7-9742-86BA-77EC43814FD7}" destId="{871C9FF8-2915-B040-AAB1-E8A263E0AFF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6CC087-0A35-4942-B03C-924259DCADD7}" type="doc">
      <dgm:prSet loTypeId="urn:microsoft.com/office/officeart/2005/8/layout/hList1" loCatId="" qsTypeId="urn:microsoft.com/office/officeart/2005/8/quickstyle/3D2" qsCatId="3D" csTypeId="urn:microsoft.com/office/officeart/2005/8/colors/accent1_2" csCatId="accent1" phldr="1"/>
      <dgm:spPr/>
      <dgm:t>
        <a:bodyPr/>
        <a:lstStyle/>
        <a:p>
          <a:endParaRPr lang="en-US"/>
        </a:p>
      </dgm:t>
    </dgm:pt>
    <dgm:pt modelId="{D1296703-06D2-DB45-B22F-320A2BB5A557}">
      <dgm:prSet phldrT="[Text]" custT="1"/>
      <dgm:spPr/>
      <dgm:t>
        <a:bodyPr/>
        <a:lstStyle/>
        <a:p>
          <a:r>
            <a:rPr lang="en-US" sz="2000" dirty="0" smtClean="0"/>
            <a:t>Simulate</a:t>
          </a:r>
          <a:endParaRPr lang="en-US" sz="2000" dirty="0"/>
        </a:p>
      </dgm:t>
    </dgm:pt>
    <dgm:pt modelId="{4035A598-1178-1445-A21E-8CC516052E21}" type="parTrans" cxnId="{2FB01F10-5AAB-7649-87F1-A77074A8C4E5}">
      <dgm:prSet/>
      <dgm:spPr/>
      <dgm:t>
        <a:bodyPr/>
        <a:lstStyle/>
        <a:p>
          <a:endParaRPr lang="en-US"/>
        </a:p>
      </dgm:t>
    </dgm:pt>
    <dgm:pt modelId="{FE92B796-44FE-E448-B0BF-7F9A9223AE1B}" type="sibTrans" cxnId="{2FB01F10-5AAB-7649-87F1-A77074A8C4E5}">
      <dgm:prSet/>
      <dgm:spPr/>
      <dgm:t>
        <a:bodyPr/>
        <a:lstStyle/>
        <a:p>
          <a:endParaRPr lang="en-US"/>
        </a:p>
      </dgm:t>
    </dgm:pt>
    <dgm:pt modelId="{086A90E3-0839-2947-8EF5-B7C8E42259B8}">
      <dgm:prSet phldrT="[Text]" custT="1"/>
      <dgm:spPr/>
      <dgm:t>
        <a:bodyPr/>
        <a:lstStyle/>
        <a:p>
          <a:pPr marL="173736">
            <a:spcBef>
              <a:spcPts val="600"/>
            </a:spcBef>
            <a:spcAft>
              <a:spcPts val="888"/>
            </a:spcAft>
          </a:pPr>
          <a:r>
            <a:rPr lang="en-US" sz="1600" dirty="0" smtClean="0"/>
            <a:t>MMC-SQ</a:t>
          </a:r>
          <a:endParaRPr lang="en-US" sz="1600" dirty="0"/>
        </a:p>
      </dgm:t>
    </dgm:pt>
    <dgm:pt modelId="{EA3877FE-8F59-9A4C-AEA0-8DA7BE16DD2C}" type="parTrans" cxnId="{71DC00A7-DE87-5A4A-A40A-08099A067351}">
      <dgm:prSet/>
      <dgm:spPr/>
      <dgm:t>
        <a:bodyPr/>
        <a:lstStyle/>
        <a:p>
          <a:endParaRPr lang="en-US"/>
        </a:p>
      </dgm:t>
    </dgm:pt>
    <dgm:pt modelId="{C9B9EC26-F328-644A-9E25-96032456280B}" type="sibTrans" cxnId="{71DC00A7-DE87-5A4A-A40A-08099A067351}">
      <dgm:prSet/>
      <dgm:spPr/>
      <dgm:t>
        <a:bodyPr/>
        <a:lstStyle/>
        <a:p>
          <a:endParaRPr lang="en-US"/>
        </a:p>
      </dgm:t>
    </dgm:pt>
    <dgm:pt modelId="{6337C686-CC89-5148-B165-623632F7EB4D}">
      <dgm:prSet phldrT="[Text]" custT="1"/>
      <dgm:spPr/>
      <dgm:t>
        <a:bodyPr/>
        <a:lstStyle/>
        <a:p>
          <a:r>
            <a:rPr lang="en-US" sz="1900" dirty="0" smtClean="0"/>
            <a:t>Calculate</a:t>
          </a:r>
          <a:endParaRPr lang="en-US" sz="1900" dirty="0"/>
        </a:p>
      </dgm:t>
    </dgm:pt>
    <dgm:pt modelId="{412B8833-4CB0-3B47-8677-3B4F482D4434}" type="parTrans" cxnId="{35756C18-CFD9-8448-B981-195E4E452133}">
      <dgm:prSet/>
      <dgm:spPr/>
      <dgm:t>
        <a:bodyPr/>
        <a:lstStyle/>
        <a:p>
          <a:endParaRPr lang="en-US"/>
        </a:p>
      </dgm:t>
    </dgm:pt>
    <dgm:pt modelId="{BDA0DA17-B303-3349-824D-F33A9E86D50F}" type="sibTrans" cxnId="{35756C18-CFD9-8448-B981-195E4E452133}">
      <dgm:prSet/>
      <dgm:spPr/>
      <dgm:t>
        <a:bodyPr/>
        <a:lstStyle/>
        <a:p>
          <a:endParaRPr lang="en-US"/>
        </a:p>
      </dgm:t>
    </dgm:pt>
    <dgm:pt modelId="{05D3077F-A85C-074A-9F25-0D8D7CC66ABF}">
      <dgm:prSet phldrT="[Text]" custT="1"/>
      <dgm:spPr/>
      <dgm:t>
        <a:bodyPr/>
        <a:lstStyle/>
        <a:p>
          <a:pPr>
            <a:lnSpc>
              <a:spcPct val="140000"/>
            </a:lnSpc>
            <a:spcBef>
              <a:spcPts val="600"/>
            </a:spcBef>
          </a:pPr>
          <a:r>
            <a:rPr lang="en-US" sz="1600" dirty="0" smtClean="0"/>
            <a:t>GPU-SAS</a:t>
          </a:r>
          <a:endParaRPr lang="en-US" sz="1600" dirty="0"/>
        </a:p>
      </dgm:t>
    </dgm:pt>
    <dgm:pt modelId="{8080D675-7DB6-C344-B5AA-EBF3BAA3E129}" type="parTrans" cxnId="{2B161375-AB36-E046-86DE-2598C82CC28C}">
      <dgm:prSet/>
      <dgm:spPr/>
      <dgm:t>
        <a:bodyPr/>
        <a:lstStyle/>
        <a:p>
          <a:endParaRPr lang="en-US"/>
        </a:p>
      </dgm:t>
    </dgm:pt>
    <dgm:pt modelId="{850B5B04-B13E-844D-8DB1-5B4AF1392A44}" type="sibTrans" cxnId="{2B161375-AB36-E046-86DE-2598C82CC28C}">
      <dgm:prSet/>
      <dgm:spPr/>
      <dgm:t>
        <a:bodyPr/>
        <a:lstStyle/>
        <a:p>
          <a:endParaRPr lang="en-US"/>
        </a:p>
      </dgm:t>
    </dgm:pt>
    <dgm:pt modelId="{50B4A57F-EDE8-264F-8B0A-2867EE8DD78E}">
      <dgm:prSet phldrT="[Text]" custT="1"/>
      <dgm:spPr/>
      <dgm:t>
        <a:bodyPr/>
        <a:lstStyle/>
        <a:p>
          <a:r>
            <a:rPr lang="en-US" sz="2000" dirty="0" smtClean="0"/>
            <a:t>Tools</a:t>
          </a:r>
          <a:endParaRPr lang="en-US" sz="2000" dirty="0"/>
        </a:p>
      </dgm:t>
    </dgm:pt>
    <dgm:pt modelId="{2B008BD4-6A88-A24A-844B-490D2257CD6B}" type="parTrans" cxnId="{86B781E7-D9F2-414A-BB2E-D79F5A28BDED}">
      <dgm:prSet/>
      <dgm:spPr/>
      <dgm:t>
        <a:bodyPr/>
        <a:lstStyle/>
        <a:p>
          <a:endParaRPr lang="en-US"/>
        </a:p>
      </dgm:t>
    </dgm:pt>
    <dgm:pt modelId="{519BA2DF-261D-3840-89C6-A598DB6FB2EE}" type="sibTrans" cxnId="{86B781E7-D9F2-414A-BB2E-D79F5A28BDED}">
      <dgm:prSet/>
      <dgm:spPr/>
      <dgm:t>
        <a:bodyPr/>
        <a:lstStyle/>
        <a:p>
          <a:endParaRPr lang="en-US"/>
        </a:p>
      </dgm:t>
    </dgm:pt>
    <dgm:pt modelId="{320CF21F-DB8C-EF4A-955E-735A752E38A5}">
      <dgm:prSet custT="1"/>
      <dgm:spPr/>
      <dgm:t>
        <a:bodyPr/>
        <a:lstStyle/>
        <a:p>
          <a:pPr>
            <a:spcBef>
              <a:spcPts val="600"/>
            </a:spcBef>
            <a:spcAft>
              <a:spcPts val="888"/>
            </a:spcAft>
          </a:pPr>
          <a:r>
            <a:rPr lang="en-US" sz="1600" dirty="0" smtClean="0"/>
            <a:t>Builder</a:t>
          </a:r>
          <a:endParaRPr lang="en-US" sz="1600" dirty="0"/>
        </a:p>
      </dgm:t>
    </dgm:pt>
    <dgm:pt modelId="{C3BEC3CB-4D60-ED4D-9B12-76F5A12E5A02}" type="parTrans" cxnId="{1BD819B9-9BBD-C641-8109-5FB78F0F104D}">
      <dgm:prSet/>
      <dgm:spPr/>
      <dgm:t>
        <a:bodyPr/>
        <a:lstStyle/>
        <a:p>
          <a:endParaRPr lang="en-US"/>
        </a:p>
      </dgm:t>
    </dgm:pt>
    <dgm:pt modelId="{08014628-D8AE-594F-9E0F-4C8A21FB6818}" type="sibTrans" cxnId="{1BD819B9-9BBD-C641-8109-5FB78F0F104D}">
      <dgm:prSet/>
      <dgm:spPr/>
      <dgm:t>
        <a:bodyPr/>
        <a:lstStyle/>
        <a:p>
          <a:endParaRPr lang="en-US"/>
        </a:p>
      </dgm:t>
    </dgm:pt>
    <dgm:pt modelId="{25959BD3-64BC-6248-9EC8-1EB6A643ED16}">
      <dgm:prSet custT="1"/>
      <dgm:spPr/>
      <dgm:t>
        <a:bodyPr/>
        <a:lstStyle/>
        <a:p>
          <a:pPr>
            <a:spcBef>
              <a:spcPts val="600"/>
            </a:spcBef>
            <a:spcAft>
              <a:spcPts val="888"/>
            </a:spcAft>
          </a:pPr>
          <a:r>
            <a:rPr lang="en-US" sz="1600" dirty="0" smtClean="0"/>
            <a:t>PMI tools</a:t>
          </a:r>
          <a:endParaRPr lang="en-US" sz="1600" dirty="0"/>
        </a:p>
      </dgm:t>
    </dgm:pt>
    <dgm:pt modelId="{2DA3C530-D8C8-444A-8990-CB11A66BDBB2}" type="parTrans" cxnId="{F40A048E-38A2-E640-9368-D153A7B4E85F}">
      <dgm:prSet/>
      <dgm:spPr/>
      <dgm:t>
        <a:bodyPr/>
        <a:lstStyle/>
        <a:p>
          <a:endParaRPr lang="en-US"/>
        </a:p>
      </dgm:t>
    </dgm:pt>
    <dgm:pt modelId="{E54E2390-E430-564E-AB8F-F0178E20AB01}" type="sibTrans" cxnId="{F40A048E-38A2-E640-9368-D153A7B4E85F}">
      <dgm:prSet/>
      <dgm:spPr/>
      <dgm:t>
        <a:bodyPr/>
        <a:lstStyle/>
        <a:p>
          <a:endParaRPr lang="en-US"/>
        </a:p>
      </dgm:t>
    </dgm:pt>
    <dgm:pt modelId="{6C289550-97AD-E24D-9616-3946EA5041C0}">
      <dgm:prSet custT="1"/>
      <dgm:spPr/>
      <dgm:t>
        <a:bodyPr/>
        <a:lstStyle/>
        <a:p>
          <a:pPr>
            <a:spcBef>
              <a:spcPts val="600"/>
            </a:spcBef>
            <a:spcAft>
              <a:spcPts val="888"/>
            </a:spcAft>
          </a:pPr>
          <a:r>
            <a:rPr lang="en-US" sz="1600" dirty="0" smtClean="0"/>
            <a:t>PDB-Rx</a:t>
          </a:r>
          <a:endParaRPr lang="en-US" sz="1600" dirty="0"/>
        </a:p>
      </dgm:t>
    </dgm:pt>
    <dgm:pt modelId="{3533B081-0346-7249-AEDE-4FF96DD88253}" type="parTrans" cxnId="{35D950BC-8584-8549-B209-DDBEA988281A}">
      <dgm:prSet/>
      <dgm:spPr/>
      <dgm:t>
        <a:bodyPr/>
        <a:lstStyle/>
        <a:p>
          <a:endParaRPr lang="en-US"/>
        </a:p>
      </dgm:t>
    </dgm:pt>
    <dgm:pt modelId="{9139154D-2B99-A843-AFDD-C7B65EE37ECF}" type="sibTrans" cxnId="{35D950BC-8584-8549-B209-DDBEA988281A}">
      <dgm:prSet/>
      <dgm:spPr/>
      <dgm:t>
        <a:bodyPr/>
        <a:lstStyle/>
        <a:p>
          <a:endParaRPr lang="en-US"/>
        </a:p>
      </dgm:t>
    </dgm:pt>
    <dgm:pt modelId="{6DDF1496-E4EE-5646-974A-857032755C04}">
      <dgm:prSet custT="1"/>
      <dgm:spPr/>
      <dgm:t>
        <a:bodyPr/>
        <a:lstStyle/>
        <a:p>
          <a:pPr>
            <a:spcBef>
              <a:spcPts val="600"/>
            </a:spcBef>
            <a:spcAft>
              <a:spcPts val="888"/>
            </a:spcAft>
          </a:pPr>
          <a:r>
            <a:rPr lang="en-US" sz="1600" dirty="0" smtClean="0"/>
            <a:t>D-Lab</a:t>
          </a:r>
          <a:endParaRPr lang="en-US" sz="1600" dirty="0"/>
        </a:p>
      </dgm:t>
    </dgm:pt>
    <dgm:pt modelId="{78D58AF5-C75A-1248-ADF1-2C5358252ED5}" type="parTrans" cxnId="{61617503-1547-A64D-81BC-BF4466B91270}">
      <dgm:prSet/>
      <dgm:spPr/>
      <dgm:t>
        <a:bodyPr/>
        <a:lstStyle/>
        <a:p>
          <a:endParaRPr lang="en-US"/>
        </a:p>
      </dgm:t>
    </dgm:pt>
    <dgm:pt modelId="{2D1E329A-90C5-4049-A47C-EFD5ECD7678A}" type="sibTrans" cxnId="{61617503-1547-A64D-81BC-BF4466B91270}">
      <dgm:prSet/>
      <dgm:spPr/>
      <dgm:t>
        <a:bodyPr/>
        <a:lstStyle/>
        <a:p>
          <a:endParaRPr lang="en-US"/>
        </a:p>
      </dgm:t>
    </dgm:pt>
    <dgm:pt modelId="{F64AEC7A-DF0B-FF41-A9EC-FDF64B7A32F9}">
      <dgm:prSet phldrT="[Text]" custT="1"/>
      <dgm:spPr/>
      <dgm:t>
        <a:bodyPr/>
        <a:lstStyle/>
        <a:p>
          <a:r>
            <a:rPr lang="en-US" sz="2000" dirty="0" smtClean="0"/>
            <a:t>Interact</a:t>
          </a:r>
          <a:endParaRPr lang="en-US" sz="2000" dirty="0"/>
        </a:p>
      </dgm:t>
    </dgm:pt>
    <dgm:pt modelId="{86642191-49AB-3644-B0D5-39FD5B2F344D}" type="parTrans" cxnId="{ED4C0CC0-CCB8-E84B-BC01-52023E815C75}">
      <dgm:prSet/>
      <dgm:spPr/>
      <dgm:t>
        <a:bodyPr/>
        <a:lstStyle/>
        <a:p>
          <a:endParaRPr lang="en-US"/>
        </a:p>
      </dgm:t>
    </dgm:pt>
    <dgm:pt modelId="{71630B08-F1A0-B249-BC63-D5B43F783707}" type="sibTrans" cxnId="{ED4C0CC0-CCB8-E84B-BC01-52023E815C75}">
      <dgm:prSet/>
      <dgm:spPr/>
      <dgm:t>
        <a:bodyPr/>
        <a:lstStyle/>
        <a:p>
          <a:endParaRPr lang="en-US"/>
        </a:p>
      </dgm:t>
    </dgm:pt>
    <dgm:pt modelId="{096E72F8-9F5D-9D4B-92E4-81092053F133}">
      <dgm:prSet custT="1"/>
      <dgm:spPr/>
      <dgm:t>
        <a:bodyPr/>
        <a:lstStyle/>
        <a:p>
          <a:pPr>
            <a:spcBef>
              <a:spcPts val="600"/>
            </a:spcBef>
            <a:spcAft>
              <a:spcPts val="888"/>
            </a:spcAft>
          </a:pPr>
          <a:r>
            <a:rPr lang="en-US" sz="1600" dirty="0" smtClean="0"/>
            <a:t>Open-GL canvas </a:t>
          </a:r>
          <a:endParaRPr lang="en-US" sz="1600" dirty="0"/>
        </a:p>
      </dgm:t>
    </dgm:pt>
    <dgm:pt modelId="{9EE05B88-2749-4443-AC5A-F6A85DA0762A}" type="parTrans" cxnId="{460C80EE-3ADA-3847-BD1B-F24D2F5A4174}">
      <dgm:prSet/>
      <dgm:spPr/>
      <dgm:t>
        <a:bodyPr/>
        <a:lstStyle/>
        <a:p>
          <a:endParaRPr lang="en-US"/>
        </a:p>
      </dgm:t>
    </dgm:pt>
    <dgm:pt modelId="{81B7AA42-49A1-0E4B-ACA6-84F42EF93CFF}" type="sibTrans" cxnId="{460C80EE-3ADA-3847-BD1B-F24D2F5A4174}">
      <dgm:prSet/>
      <dgm:spPr/>
      <dgm:t>
        <a:bodyPr/>
        <a:lstStyle/>
        <a:p>
          <a:endParaRPr lang="en-US"/>
        </a:p>
      </dgm:t>
    </dgm:pt>
    <dgm:pt modelId="{BB1D8889-7AAE-C742-9303-6061F807F532}">
      <dgm:prSet custT="1"/>
      <dgm:spPr/>
      <dgm:t>
        <a:bodyPr/>
        <a:lstStyle/>
        <a:p>
          <a:pPr>
            <a:spcBef>
              <a:spcPts val="600"/>
            </a:spcBef>
            <a:spcAft>
              <a:spcPts val="888"/>
            </a:spcAft>
          </a:pPr>
          <a:r>
            <a:rPr lang="en-US" sz="1600" dirty="0" smtClean="0"/>
            <a:t>Real-time scattering calculation</a:t>
          </a:r>
          <a:endParaRPr lang="en-US" sz="1600" dirty="0"/>
        </a:p>
      </dgm:t>
    </dgm:pt>
    <dgm:pt modelId="{2871EB42-8C89-C943-AFE5-75953E03D953}" type="parTrans" cxnId="{5A50F6DD-7AE3-EC4C-A149-3B5474975DEF}">
      <dgm:prSet/>
      <dgm:spPr/>
      <dgm:t>
        <a:bodyPr/>
        <a:lstStyle/>
        <a:p>
          <a:endParaRPr lang="en-US"/>
        </a:p>
      </dgm:t>
    </dgm:pt>
    <dgm:pt modelId="{9B7ADDFB-4F47-5846-9CD4-CB6D97FAD089}" type="sibTrans" cxnId="{5A50F6DD-7AE3-EC4C-A149-3B5474975DEF}">
      <dgm:prSet/>
      <dgm:spPr/>
      <dgm:t>
        <a:bodyPr/>
        <a:lstStyle/>
        <a:p>
          <a:endParaRPr lang="en-US"/>
        </a:p>
      </dgm:t>
    </dgm:pt>
    <dgm:pt modelId="{805924AD-A207-F841-8DC1-44EF7B37A5C2}">
      <dgm:prSet phldrT="[Text]" custT="1"/>
      <dgm:spPr/>
      <dgm:t>
        <a:bodyPr/>
        <a:lstStyle/>
        <a:p>
          <a:pPr marL="173736">
            <a:spcBef>
              <a:spcPts val="600"/>
            </a:spcBef>
            <a:spcAft>
              <a:spcPts val="888"/>
            </a:spcAft>
          </a:pPr>
          <a:r>
            <a:rPr lang="en-US" sz="1600" dirty="0" smtClean="0"/>
            <a:t>OpenMM (GPU)</a:t>
          </a:r>
          <a:endParaRPr lang="en-US" sz="1600" dirty="0"/>
        </a:p>
      </dgm:t>
    </dgm:pt>
    <dgm:pt modelId="{8E29179F-9E2F-CF48-BB77-E9B63F301674}" type="parTrans" cxnId="{9B97510D-F0A4-534F-BB5A-2BB0B4E49C3E}">
      <dgm:prSet/>
      <dgm:spPr/>
      <dgm:t>
        <a:bodyPr/>
        <a:lstStyle/>
        <a:p>
          <a:endParaRPr lang="en-US"/>
        </a:p>
      </dgm:t>
    </dgm:pt>
    <dgm:pt modelId="{C703FF94-BB16-734D-A53A-FB232D67F18A}" type="sibTrans" cxnId="{9B97510D-F0A4-534F-BB5A-2BB0B4E49C3E}">
      <dgm:prSet/>
      <dgm:spPr/>
      <dgm:t>
        <a:bodyPr/>
        <a:lstStyle/>
        <a:p>
          <a:endParaRPr lang="en-US"/>
        </a:p>
      </dgm:t>
    </dgm:pt>
    <dgm:pt modelId="{7DDF8A96-A55E-9C44-87F9-8AA74A06D492}">
      <dgm:prSet phldrT="[Text]" custT="1"/>
      <dgm:spPr/>
      <dgm:t>
        <a:bodyPr/>
        <a:lstStyle/>
        <a:p>
          <a:pPr marL="173736">
            <a:spcBef>
              <a:spcPts val="600"/>
            </a:spcBef>
            <a:spcAft>
              <a:spcPts val="888"/>
            </a:spcAft>
          </a:pPr>
          <a:r>
            <a:rPr lang="en-US" sz="1600" dirty="0" smtClean="0"/>
            <a:t>ds-NA move sets</a:t>
          </a:r>
          <a:endParaRPr lang="en-US" sz="1600" dirty="0"/>
        </a:p>
      </dgm:t>
    </dgm:pt>
    <dgm:pt modelId="{8F058DAE-54FB-704F-91CE-BFE39252EFB1}" type="parTrans" cxnId="{5C7A09F7-FE0B-314F-81F2-617E37ED6300}">
      <dgm:prSet/>
      <dgm:spPr/>
      <dgm:t>
        <a:bodyPr/>
        <a:lstStyle/>
        <a:p>
          <a:endParaRPr lang="en-US"/>
        </a:p>
      </dgm:t>
    </dgm:pt>
    <dgm:pt modelId="{99885C49-D2E3-E843-9093-50C037869082}" type="sibTrans" cxnId="{5C7A09F7-FE0B-314F-81F2-617E37ED6300}">
      <dgm:prSet/>
      <dgm:spPr/>
      <dgm:t>
        <a:bodyPr/>
        <a:lstStyle/>
        <a:p>
          <a:endParaRPr lang="en-US"/>
        </a:p>
      </dgm:t>
    </dgm:pt>
    <dgm:pt modelId="{064D2012-A3E9-FA4E-8385-F15A77919DC7}">
      <dgm:prSet phldrT="[Text]" custT="1"/>
      <dgm:spPr/>
      <dgm:t>
        <a:bodyPr/>
        <a:lstStyle/>
        <a:p>
          <a:pPr>
            <a:lnSpc>
              <a:spcPct val="140000"/>
            </a:lnSpc>
            <a:spcBef>
              <a:spcPts val="600"/>
            </a:spcBef>
          </a:pPr>
          <a:r>
            <a:rPr lang="en-US" sz="1600" dirty="0" smtClean="0"/>
            <a:t>S-DYN (GPU)</a:t>
          </a:r>
          <a:endParaRPr lang="en-US" sz="1600" dirty="0"/>
        </a:p>
      </dgm:t>
    </dgm:pt>
    <dgm:pt modelId="{5885902D-70E6-FF45-A898-848A89A5C2C1}" type="parTrans" cxnId="{F9B1EAAB-53CD-4942-B03B-DBCD19317A25}">
      <dgm:prSet/>
      <dgm:spPr/>
      <dgm:t>
        <a:bodyPr/>
        <a:lstStyle/>
        <a:p>
          <a:endParaRPr lang="en-US"/>
        </a:p>
      </dgm:t>
    </dgm:pt>
    <dgm:pt modelId="{23030ED7-03F7-2241-A44C-4FA28AC62936}" type="sibTrans" cxnId="{F9B1EAAB-53CD-4942-B03B-DBCD19317A25}">
      <dgm:prSet/>
      <dgm:spPr/>
      <dgm:t>
        <a:bodyPr/>
        <a:lstStyle/>
        <a:p>
          <a:endParaRPr lang="en-US"/>
        </a:p>
      </dgm:t>
    </dgm:pt>
    <dgm:pt modelId="{78C15B2C-C81B-034E-AF27-073D9DA1D95A}" type="pres">
      <dgm:prSet presAssocID="{2E6CC087-0A35-4942-B03C-924259DCADD7}" presName="Name0" presStyleCnt="0">
        <dgm:presLayoutVars>
          <dgm:dir/>
          <dgm:animLvl val="lvl"/>
          <dgm:resizeHandles val="exact"/>
        </dgm:presLayoutVars>
      </dgm:prSet>
      <dgm:spPr/>
      <dgm:t>
        <a:bodyPr/>
        <a:lstStyle/>
        <a:p>
          <a:endParaRPr lang="en-US"/>
        </a:p>
      </dgm:t>
    </dgm:pt>
    <dgm:pt modelId="{062A2031-C1E9-5B44-BE5F-F9F39672B8F8}" type="pres">
      <dgm:prSet presAssocID="{50B4A57F-EDE8-264F-8B0A-2867EE8DD78E}" presName="composite" presStyleCnt="0"/>
      <dgm:spPr/>
      <dgm:t>
        <a:bodyPr/>
        <a:lstStyle/>
        <a:p>
          <a:endParaRPr lang="en-US"/>
        </a:p>
      </dgm:t>
    </dgm:pt>
    <dgm:pt modelId="{34ECF460-4A83-5344-8F2A-50C5DF787865}" type="pres">
      <dgm:prSet presAssocID="{50B4A57F-EDE8-264F-8B0A-2867EE8DD78E}" presName="parTx" presStyleLbl="alignNode1" presStyleIdx="0" presStyleCnt="4">
        <dgm:presLayoutVars>
          <dgm:chMax val="0"/>
          <dgm:chPref val="0"/>
          <dgm:bulletEnabled val="1"/>
        </dgm:presLayoutVars>
      </dgm:prSet>
      <dgm:spPr/>
      <dgm:t>
        <a:bodyPr/>
        <a:lstStyle/>
        <a:p>
          <a:endParaRPr lang="en-US"/>
        </a:p>
      </dgm:t>
    </dgm:pt>
    <dgm:pt modelId="{4A0096A6-1E75-474F-9CD4-B3FB52694510}" type="pres">
      <dgm:prSet presAssocID="{50B4A57F-EDE8-264F-8B0A-2867EE8DD78E}" presName="desTx" presStyleLbl="alignAccFollowNode1" presStyleIdx="0" presStyleCnt="4">
        <dgm:presLayoutVars>
          <dgm:bulletEnabled val="1"/>
        </dgm:presLayoutVars>
      </dgm:prSet>
      <dgm:spPr/>
      <dgm:t>
        <a:bodyPr/>
        <a:lstStyle/>
        <a:p>
          <a:endParaRPr lang="en-US"/>
        </a:p>
      </dgm:t>
    </dgm:pt>
    <dgm:pt modelId="{163F93C9-DDBC-4F4E-876E-B648D4AA9F25}" type="pres">
      <dgm:prSet presAssocID="{519BA2DF-261D-3840-89C6-A598DB6FB2EE}" presName="space" presStyleCnt="0"/>
      <dgm:spPr/>
      <dgm:t>
        <a:bodyPr/>
        <a:lstStyle/>
        <a:p>
          <a:endParaRPr lang="en-US"/>
        </a:p>
      </dgm:t>
    </dgm:pt>
    <dgm:pt modelId="{CD5A9815-4DFD-D546-9CF0-72DB83440D93}" type="pres">
      <dgm:prSet presAssocID="{F64AEC7A-DF0B-FF41-A9EC-FDF64B7A32F9}" presName="composite" presStyleCnt="0"/>
      <dgm:spPr/>
      <dgm:t>
        <a:bodyPr/>
        <a:lstStyle/>
        <a:p>
          <a:endParaRPr lang="en-US"/>
        </a:p>
      </dgm:t>
    </dgm:pt>
    <dgm:pt modelId="{91039B51-0BEC-2D4F-A823-41AEC56CD9C6}" type="pres">
      <dgm:prSet presAssocID="{F64AEC7A-DF0B-FF41-A9EC-FDF64B7A32F9}" presName="parTx" presStyleLbl="alignNode1" presStyleIdx="1" presStyleCnt="4">
        <dgm:presLayoutVars>
          <dgm:chMax val="0"/>
          <dgm:chPref val="0"/>
          <dgm:bulletEnabled val="1"/>
        </dgm:presLayoutVars>
      </dgm:prSet>
      <dgm:spPr/>
      <dgm:t>
        <a:bodyPr/>
        <a:lstStyle/>
        <a:p>
          <a:endParaRPr lang="en-US"/>
        </a:p>
      </dgm:t>
    </dgm:pt>
    <dgm:pt modelId="{52A9A276-F7EC-3847-9699-E4284CB8BB4F}" type="pres">
      <dgm:prSet presAssocID="{F64AEC7A-DF0B-FF41-A9EC-FDF64B7A32F9}" presName="desTx" presStyleLbl="alignAccFollowNode1" presStyleIdx="1" presStyleCnt="4">
        <dgm:presLayoutVars>
          <dgm:bulletEnabled val="1"/>
        </dgm:presLayoutVars>
      </dgm:prSet>
      <dgm:spPr/>
      <dgm:t>
        <a:bodyPr/>
        <a:lstStyle/>
        <a:p>
          <a:endParaRPr lang="en-US"/>
        </a:p>
      </dgm:t>
    </dgm:pt>
    <dgm:pt modelId="{75C728E7-E815-1447-B6E1-218915AEE9F7}" type="pres">
      <dgm:prSet presAssocID="{71630B08-F1A0-B249-BC63-D5B43F783707}" presName="space" presStyleCnt="0"/>
      <dgm:spPr/>
      <dgm:t>
        <a:bodyPr/>
        <a:lstStyle/>
        <a:p>
          <a:endParaRPr lang="en-US"/>
        </a:p>
      </dgm:t>
    </dgm:pt>
    <dgm:pt modelId="{60E06F30-C9C4-0742-B854-8F3B78608257}" type="pres">
      <dgm:prSet presAssocID="{D1296703-06D2-DB45-B22F-320A2BB5A557}" presName="composite" presStyleCnt="0"/>
      <dgm:spPr/>
      <dgm:t>
        <a:bodyPr/>
        <a:lstStyle/>
        <a:p>
          <a:endParaRPr lang="en-US"/>
        </a:p>
      </dgm:t>
    </dgm:pt>
    <dgm:pt modelId="{2C01B919-BACF-CC4B-AD84-381FDE9DFC01}" type="pres">
      <dgm:prSet presAssocID="{D1296703-06D2-DB45-B22F-320A2BB5A557}" presName="parTx" presStyleLbl="alignNode1" presStyleIdx="2" presStyleCnt="4">
        <dgm:presLayoutVars>
          <dgm:chMax val="0"/>
          <dgm:chPref val="0"/>
          <dgm:bulletEnabled val="1"/>
        </dgm:presLayoutVars>
      </dgm:prSet>
      <dgm:spPr/>
      <dgm:t>
        <a:bodyPr/>
        <a:lstStyle/>
        <a:p>
          <a:endParaRPr lang="en-US"/>
        </a:p>
      </dgm:t>
    </dgm:pt>
    <dgm:pt modelId="{DE9C2459-F456-744E-ABDF-2C659C1B5138}" type="pres">
      <dgm:prSet presAssocID="{D1296703-06D2-DB45-B22F-320A2BB5A557}" presName="desTx" presStyleLbl="alignAccFollowNode1" presStyleIdx="2" presStyleCnt="4">
        <dgm:presLayoutVars>
          <dgm:bulletEnabled val="1"/>
        </dgm:presLayoutVars>
      </dgm:prSet>
      <dgm:spPr/>
      <dgm:t>
        <a:bodyPr/>
        <a:lstStyle/>
        <a:p>
          <a:endParaRPr lang="en-US"/>
        </a:p>
      </dgm:t>
    </dgm:pt>
    <dgm:pt modelId="{4C015E97-07E7-1E4C-AC63-43E174DBD4B5}" type="pres">
      <dgm:prSet presAssocID="{FE92B796-44FE-E448-B0BF-7F9A9223AE1B}" presName="space" presStyleCnt="0"/>
      <dgm:spPr/>
      <dgm:t>
        <a:bodyPr/>
        <a:lstStyle/>
        <a:p>
          <a:endParaRPr lang="en-US"/>
        </a:p>
      </dgm:t>
    </dgm:pt>
    <dgm:pt modelId="{848F8A8D-0192-1A4C-A18F-C21FFA37236D}" type="pres">
      <dgm:prSet presAssocID="{6337C686-CC89-5148-B165-623632F7EB4D}" presName="composite" presStyleCnt="0"/>
      <dgm:spPr/>
      <dgm:t>
        <a:bodyPr/>
        <a:lstStyle/>
        <a:p>
          <a:endParaRPr lang="en-US"/>
        </a:p>
      </dgm:t>
    </dgm:pt>
    <dgm:pt modelId="{3EA30C1E-9D08-7F41-A72B-A07E5B9377D3}" type="pres">
      <dgm:prSet presAssocID="{6337C686-CC89-5148-B165-623632F7EB4D}" presName="parTx" presStyleLbl="alignNode1" presStyleIdx="3" presStyleCnt="4">
        <dgm:presLayoutVars>
          <dgm:chMax val="0"/>
          <dgm:chPref val="0"/>
          <dgm:bulletEnabled val="1"/>
        </dgm:presLayoutVars>
      </dgm:prSet>
      <dgm:spPr/>
      <dgm:t>
        <a:bodyPr/>
        <a:lstStyle/>
        <a:p>
          <a:endParaRPr lang="en-US"/>
        </a:p>
      </dgm:t>
    </dgm:pt>
    <dgm:pt modelId="{37565793-A3E1-6E48-92A5-E880D34FCE68}" type="pres">
      <dgm:prSet presAssocID="{6337C686-CC89-5148-B165-623632F7EB4D}" presName="desTx" presStyleLbl="alignAccFollowNode1" presStyleIdx="3" presStyleCnt="4" custLinFactNeighborX="-560" custLinFactNeighborY="822">
        <dgm:presLayoutVars>
          <dgm:bulletEnabled val="1"/>
        </dgm:presLayoutVars>
      </dgm:prSet>
      <dgm:spPr/>
      <dgm:t>
        <a:bodyPr/>
        <a:lstStyle/>
        <a:p>
          <a:endParaRPr lang="en-US"/>
        </a:p>
      </dgm:t>
    </dgm:pt>
  </dgm:ptLst>
  <dgm:cxnLst>
    <dgm:cxn modelId="{5A50F6DD-7AE3-EC4C-A149-3B5474975DEF}" srcId="{F64AEC7A-DF0B-FF41-A9EC-FDF64B7A32F9}" destId="{BB1D8889-7AAE-C742-9303-6061F807F532}" srcOrd="1" destOrd="0" parTransId="{2871EB42-8C89-C943-AFE5-75953E03D953}" sibTransId="{9B7ADDFB-4F47-5846-9CD4-CB6D97FAD089}"/>
    <dgm:cxn modelId="{F9B1EAAB-53CD-4942-B03B-DBCD19317A25}" srcId="{6337C686-CC89-5148-B165-623632F7EB4D}" destId="{064D2012-A3E9-FA4E-8385-F15A77919DC7}" srcOrd="1" destOrd="0" parTransId="{5885902D-70E6-FF45-A898-848A89A5C2C1}" sibTransId="{23030ED7-03F7-2241-A44C-4FA28AC62936}"/>
    <dgm:cxn modelId="{11AFAC29-1497-E846-B41B-8057B7319700}" type="presOf" srcId="{6C289550-97AD-E24D-9616-3946EA5041C0}" destId="{4A0096A6-1E75-474F-9CD4-B3FB52694510}" srcOrd="0" destOrd="2" presId="urn:microsoft.com/office/officeart/2005/8/layout/hList1"/>
    <dgm:cxn modelId="{F40A048E-38A2-E640-9368-D153A7B4E85F}" srcId="{50B4A57F-EDE8-264F-8B0A-2867EE8DD78E}" destId="{25959BD3-64BC-6248-9EC8-1EB6A643ED16}" srcOrd="1" destOrd="0" parTransId="{2DA3C530-D8C8-444A-8990-CB11A66BDBB2}" sibTransId="{E54E2390-E430-564E-AB8F-F0178E20AB01}"/>
    <dgm:cxn modelId="{27AE4363-709C-ED4F-A0A3-77A8FD3506D3}" type="presOf" srcId="{086A90E3-0839-2947-8EF5-B7C8E42259B8}" destId="{DE9C2459-F456-744E-ABDF-2C659C1B5138}" srcOrd="0" destOrd="0" presId="urn:microsoft.com/office/officeart/2005/8/layout/hList1"/>
    <dgm:cxn modelId="{2B161375-AB36-E046-86DE-2598C82CC28C}" srcId="{6337C686-CC89-5148-B165-623632F7EB4D}" destId="{05D3077F-A85C-074A-9F25-0D8D7CC66ABF}" srcOrd="0" destOrd="0" parTransId="{8080D675-7DB6-C344-B5AA-EBF3BAA3E129}" sibTransId="{850B5B04-B13E-844D-8DB1-5B4AF1392A44}"/>
    <dgm:cxn modelId="{9B97510D-F0A4-534F-BB5A-2BB0B4E49C3E}" srcId="{D1296703-06D2-DB45-B22F-320A2BB5A557}" destId="{805924AD-A207-F841-8DC1-44EF7B37A5C2}" srcOrd="1" destOrd="0" parTransId="{8E29179F-9E2F-CF48-BB77-E9B63F301674}" sibTransId="{C703FF94-BB16-734D-A53A-FB232D67F18A}"/>
    <dgm:cxn modelId="{61617503-1547-A64D-81BC-BF4466B91270}" srcId="{50B4A57F-EDE8-264F-8B0A-2867EE8DD78E}" destId="{6DDF1496-E4EE-5646-974A-857032755C04}" srcOrd="3" destOrd="0" parTransId="{78D58AF5-C75A-1248-ADF1-2C5358252ED5}" sibTransId="{2D1E329A-90C5-4049-A47C-EFD5ECD7678A}"/>
    <dgm:cxn modelId="{5C7A09F7-FE0B-314F-81F2-617E37ED6300}" srcId="{D1296703-06D2-DB45-B22F-320A2BB5A557}" destId="{7DDF8A96-A55E-9C44-87F9-8AA74A06D492}" srcOrd="2" destOrd="0" parTransId="{8F058DAE-54FB-704F-91CE-BFE39252EFB1}" sibTransId="{99885C49-D2E3-E843-9093-50C037869082}"/>
    <dgm:cxn modelId="{E481FC43-3146-6E43-8B8B-496EC0F51DAA}" type="presOf" srcId="{064D2012-A3E9-FA4E-8385-F15A77919DC7}" destId="{37565793-A3E1-6E48-92A5-E880D34FCE68}" srcOrd="0" destOrd="1" presId="urn:microsoft.com/office/officeart/2005/8/layout/hList1"/>
    <dgm:cxn modelId="{AA78CB20-36D5-6740-AEBC-D438AAD87C30}" type="presOf" srcId="{096E72F8-9F5D-9D4B-92E4-81092053F133}" destId="{52A9A276-F7EC-3847-9699-E4284CB8BB4F}" srcOrd="0" destOrd="0" presId="urn:microsoft.com/office/officeart/2005/8/layout/hList1"/>
    <dgm:cxn modelId="{2F332C52-4D1D-3D40-881E-D4AE157234FF}" type="presOf" srcId="{BB1D8889-7AAE-C742-9303-6061F807F532}" destId="{52A9A276-F7EC-3847-9699-E4284CB8BB4F}" srcOrd="0" destOrd="1" presId="urn:microsoft.com/office/officeart/2005/8/layout/hList1"/>
    <dgm:cxn modelId="{DFAF0B56-4EBA-BA46-A7CA-15E67FA38C00}" type="presOf" srcId="{6DDF1496-E4EE-5646-974A-857032755C04}" destId="{4A0096A6-1E75-474F-9CD4-B3FB52694510}" srcOrd="0" destOrd="3" presId="urn:microsoft.com/office/officeart/2005/8/layout/hList1"/>
    <dgm:cxn modelId="{6D6205E7-F2C9-EE4B-A550-20980C468D24}" type="presOf" srcId="{50B4A57F-EDE8-264F-8B0A-2867EE8DD78E}" destId="{34ECF460-4A83-5344-8F2A-50C5DF787865}" srcOrd="0" destOrd="0" presId="urn:microsoft.com/office/officeart/2005/8/layout/hList1"/>
    <dgm:cxn modelId="{7EDCD74A-4DF9-0146-AD1E-7BD85E1A40D7}" type="presOf" srcId="{805924AD-A207-F841-8DC1-44EF7B37A5C2}" destId="{DE9C2459-F456-744E-ABDF-2C659C1B5138}" srcOrd="0" destOrd="1" presId="urn:microsoft.com/office/officeart/2005/8/layout/hList1"/>
    <dgm:cxn modelId="{460C80EE-3ADA-3847-BD1B-F24D2F5A4174}" srcId="{F64AEC7A-DF0B-FF41-A9EC-FDF64B7A32F9}" destId="{096E72F8-9F5D-9D4B-92E4-81092053F133}" srcOrd="0" destOrd="0" parTransId="{9EE05B88-2749-4443-AC5A-F6A85DA0762A}" sibTransId="{81B7AA42-49A1-0E4B-ACA6-84F42EF93CFF}"/>
    <dgm:cxn modelId="{35D950BC-8584-8549-B209-DDBEA988281A}" srcId="{50B4A57F-EDE8-264F-8B0A-2867EE8DD78E}" destId="{6C289550-97AD-E24D-9616-3946EA5041C0}" srcOrd="2" destOrd="0" parTransId="{3533B081-0346-7249-AEDE-4FF96DD88253}" sibTransId="{9139154D-2B99-A843-AFDD-C7B65EE37ECF}"/>
    <dgm:cxn modelId="{86B781E7-D9F2-414A-BB2E-D79F5A28BDED}" srcId="{2E6CC087-0A35-4942-B03C-924259DCADD7}" destId="{50B4A57F-EDE8-264F-8B0A-2867EE8DD78E}" srcOrd="0" destOrd="0" parTransId="{2B008BD4-6A88-A24A-844B-490D2257CD6B}" sibTransId="{519BA2DF-261D-3840-89C6-A598DB6FB2EE}"/>
    <dgm:cxn modelId="{3F37B66F-E90D-404F-9685-5CE58121D006}" type="presOf" srcId="{320CF21F-DB8C-EF4A-955E-735A752E38A5}" destId="{4A0096A6-1E75-474F-9CD4-B3FB52694510}" srcOrd="0" destOrd="0" presId="urn:microsoft.com/office/officeart/2005/8/layout/hList1"/>
    <dgm:cxn modelId="{BDDDFA23-BF92-A949-8539-CFCB6BCC0FE2}" type="presOf" srcId="{05D3077F-A85C-074A-9F25-0D8D7CC66ABF}" destId="{37565793-A3E1-6E48-92A5-E880D34FCE68}" srcOrd="0" destOrd="0" presId="urn:microsoft.com/office/officeart/2005/8/layout/hList1"/>
    <dgm:cxn modelId="{ED4C0CC0-CCB8-E84B-BC01-52023E815C75}" srcId="{2E6CC087-0A35-4942-B03C-924259DCADD7}" destId="{F64AEC7A-DF0B-FF41-A9EC-FDF64B7A32F9}" srcOrd="1" destOrd="0" parTransId="{86642191-49AB-3644-B0D5-39FD5B2F344D}" sibTransId="{71630B08-F1A0-B249-BC63-D5B43F783707}"/>
    <dgm:cxn modelId="{A65B5DD9-338B-514F-BA49-E7E9193EF509}" type="presOf" srcId="{6337C686-CC89-5148-B165-623632F7EB4D}" destId="{3EA30C1E-9D08-7F41-A72B-A07E5B9377D3}" srcOrd="0" destOrd="0" presId="urn:microsoft.com/office/officeart/2005/8/layout/hList1"/>
    <dgm:cxn modelId="{2FB01F10-5AAB-7649-87F1-A77074A8C4E5}" srcId="{2E6CC087-0A35-4942-B03C-924259DCADD7}" destId="{D1296703-06D2-DB45-B22F-320A2BB5A557}" srcOrd="2" destOrd="0" parTransId="{4035A598-1178-1445-A21E-8CC516052E21}" sibTransId="{FE92B796-44FE-E448-B0BF-7F9A9223AE1B}"/>
    <dgm:cxn modelId="{604C03AC-D2F2-DA41-BA77-52FDB50C413D}" type="presOf" srcId="{7DDF8A96-A55E-9C44-87F9-8AA74A06D492}" destId="{DE9C2459-F456-744E-ABDF-2C659C1B5138}" srcOrd="0" destOrd="2" presId="urn:microsoft.com/office/officeart/2005/8/layout/hList1"/>
    <dgm:cxn modelId="{3455B861-B9F3-2744-9B98-075A262ED831}" type="presOf" srcId="{25959BD3-64BC-6248-9EC8-1EB6A643ED16}" destId="{4A0096A6-1E75-474F-9CD4-B3FB52694510}" srcOrd="0" destOrd="1" presId="urn:microsoft.com/office/officeart/2005/8/layout/hList1"/>
    <dgm:cxn modelId="{CE5835C6-082E-B34E-857A-F94B10885715}" type="presOf" srcId="{D1296703-06D2-DB45-B22F-320A2BB5A557}" destId="{2C01B919-BACF-CC4B-AD84-381FDE9DFC01}" srcOrd="0" destOrd="0" presId="urn:microsoft.com/office/officeart/2005/8/layout/hList1"/>
    <dgm:cxn modelId="{8E96E893-8964-6049-B7F3-873E79432E64}" type="presOf" srcId="{2E6CC087-0A35-4942-B03C-924259DCADD7}" destId="{78C15B2C-C81B-034E-AF27-073D9DA1D95A}" srcOrd="0" destOrd="0" presId="urn:microsoft.com/office/officeart/2005/8/layout/hList1"/>
    <dgm:cxn modelId="{1BD819B9-9BBD-C641-8109-5FB78F0F104D}" srcId="{50B4A57F-EDE8-264F-8B0A-2867EE8DD78E}" destId="{320CF21F-DB8C-EF4A-955E-735A752E38A5}" srcOrd="0" destOrd="0" parTransId="{C3BEC3CB-4D60-ED4D-9B12-76F5A12E5A02}" sibTransId="{08014628-D8AE-594F-9E0F-4C8A21FB6818}"/>
    <dgm:cxn modelId="{38A56284-2C51-5849-80EF-982875D08542}" type="presOf" srcId="{F64AEC7A-DF0B-FF41-A9EC-FDF64B7A32F9}" destId="{91039B51-0BEC-2D4F-A823-41AEC56CD9C6}" srcOrd="0" destOrd="0" presId="urn:microsoft.com/office/officeart/2005/8/layout/hList1"/>
    <dgm:cxn modelId="{71DC00A7-DE87-5A4A-A40A-08099A067351}" srcId="{D1296703-06D2-DB45-B22F-320A2BB5A557}" destId="{086A90E3-0839-2947-8EF5-B7C8E42259B8}" srcOrd="0" destOrd="0" parTransId="{EA3877FE-8F59-9A4C-AEA0-8DA7BE16DD2C}" sibTransId="{C9B9EC26-F328-644A-9E25-96032456280B}"/>
    <dgm:cxn modelId="{35756C18-CFD9-8448-B981-195E4E452133}" srcId="{2E6CC087-0A35-4942-B03C-924259DCADD7}" destId="{6337C686-CC89-5148-B165-623632F7EB4D}" srcOrd="3" destOrd="0" parTransId="{412B8833-4CB0-3B47-8677-3B4F482D4434}" sibTransId="{BDA0DA17-B303-3349-824D-F33A9E86D50F}"/>
    <dgm:cxn modelId="{CEC9DF44-9DA3-AA4D-B5E1-DDE3DA48E5C1}" type="presParOf" srcId="{78C15B2C-C81B-034E-AF27-073D9DA1D95A}" destId="{062A2031-C1E9-5B44-BE5F-F9F39672B8F8}" srcOrd="0" destOrd="0" presId="urn:microsoft.com/office/officeart/2005/8/layout/hList1"/>
    <dgm:cxn modelId="{CF6015C1-87B8-3C4D-A23C-2C534C79DFE8}" type="presParOf" srcId="{062A2031-C1E9-5B44-BE5F-F9F39672B8F8}" destId="{34ECF460-4A83-5344-8F2A-50C5DF787865}" srcOrd="0" destOrd="0" presId="urn:microsoft.com/office/officeart/2005/8/layout/hList1"/>
    <dgm:cxn modelId="{18E23F42-F52B-484E-8877-8F2D9EDE4CBE}" type="presParOf" srcId="{062A2031-C1E9-5B44-BE5F-F9F39672B8F8}" destId="{4A0096A6-1E75-474F-9CD4-B3FB52694510}" srcOrd="1" destOrd="0" presId="urn:microsoft.com/office/officeart/2005/8/layout/hList1"/>
    <dgm:cxn modelId="{8B9D5F79-6EF8-1E4F-A221-25BD05DB21BD}" type="presParOf" srcId="{78C15B2C-C81B-034E-AF27-073D9DA1D95A}" destId="{163F93C9-DDBC-4F4E-876E-B648D4AA9F25}" srcOrd="1" destOrd="0" presId="urn:microsoft.com/office/officeart/2005/8/layout/hList1"/>
    <dgm:cxn modelId="{C7B86885-4DD4-2847-ABFD-BF45F41259CE}" type="presParOf" srcId="{78C15B2C-C81B-034E-AF27-073D9DA1D95A}" destId="{CD5A9815-4DFD-D546-9CF0-72DB83440D93}" srcOrd="2" destOrd="0" presId="urn:microsoft.com/office/officeart/2005/8/layout/hList1"/>
    <dgm:cxn modelId="{90B8C076-0962-2D4F-B743-5D5FE99090E2}" type="presParOf" srcId="{CD5A9815-4DFD-D546-9CF0-72DB83440D93}" destId="{91039B51-0BEC-2D4F-A823-41AEC56CD9C6}" srcOrd="0" destOrd="0" presId="urn:microsoft.com/office/officeart/2005/8/layout/hList1"/>
    <dgm:cxn modelId="{122DC101-9FEB-CC45-86F8-ACB6CB23F28D}" type="presParOf" srcId="{CD5A9815-4DFD-D546-9CF0-72DB83440D93}" destId="{52A9A276-F7EC-3847-9699-E4284CB8BB4F}" srcOrd="1" destOrd="0" presId="urn:microsoft.com/office/officeart/2005/8/layout/hList1"/>
    <dgm:cxn modelId="{AA1408FA-9970-6147-8ECD-7A0C377112B6}" type="presParOf" srcId="{78C15B2C-C81B-034E-AF27-073D9DA1D95A}" destId="{75C728E7-E815-1447-B6E1-218915AEE9F7}" srcOrd="3" destOrd="0" presId="urn:microsoft.com/office/officeart/2005/8/layout/hList1"/>
    <dgm:cxn modelId="{3BCD56D3-99E8-344C-9BE8-A703AF428D0E}" type="presParOf" srcId="{78C15B2C-C81B-034E-AF27-073D9DA1D95A}" destId="{60E06F30-C9C4-0742-B854-8F3B78608257}" srcOrd="4" destOrd="0" presId="urn:microsoft.com/office/officeart/2005/8/layout/hList1"/>
    <dgm:cxn modelId="{5A9535AF-2F95-9A41-BDD4-2AC2BE1857AB}" type="presParOf" srcId="{60E06F30-C9C4-0742-B854-8F3B78608257}" destId="{2C01B919-BACF-CC4B-AD84-381FDE9DFC01}" srcOrd="0" destOrd="0" presId="urn:microsoft.com/office/officeart/2005/8/layout/hList1"/>
    <dgm:cxn modelId="{20E3A9FF-2056-3E4C-BBDE-2B9CCEE5D50C}" type="presParOf" srcId="{60E06F30-C9C4-0742-B854-8F3B78608257}" destId="{DE9C2459-F456-744E-ABDF-2C659C1B5138}" srcOrd="1" destOrd="0" presId="urn:microsoft.com/office/officeart/2005/8/layout/hList1"/>
    <dgm:cxn modelId="{E82C54C9-AE19-AD49-8656-467556AFB455}" type="presParOf" srcId="{78C15B2C-C81B-034E-AF27-073D9DA1D95A}" destId="{4C015E97-07E7-1E4C-AC63-43E174DBD4B5}" srcOrd="5" destOrd="0" presId="urn:microsoft.com/office/officeart/2005/8/layout/hList1"/>
    <dgm:cxn modelId="{6D242BB1-974A-D44B-A92E-CDE1B2DACBA0}" type="presParOf" srcId="{78C15B2C-C81B-034E-AF27-073D9DA1D95A}" destId="{848F8A8D-0192-1A4C-A18F-C21FFA37236D}" srcOrd="6" destOrd="0" presId="urn:microsoft.com/office/officeart/2005/8/layout/hList1"/>
    <dgm:cxn modelId="{83A613BA-5D44-7D41-BCB9-1848D35B07C8}" type="presParOf" srcId="{848F8A8D-0192-1A4C-A18F-C21FFA37236D}" destId="{3EA30C1E-9D08-7F41-A72B-A07E5B9377D3}" srcOrd="0" destOrd="0" presId="urn:microsoft.com/office/officeart/2005/8/layout/hList1"/>
    <dgm:cxn modelId="{75620ABA-E9CB-0542-9B0D-6A832DED42A6}" type="presParOf" srcId="{848F8A8D-0192-1A4C-A18F-C21FFA37236D}" destId="{37565793-A3E1-6E48-92A5-E880D34FCE6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F7BB92-6AF9-2E45-892D-1150E77D3BEE}" type="doc">
      <dgm:prSet loTypeId="urn:microsoft.com/office/officeart/2005/8/layout/cycle4" loCatId="" qsTypeId="urn:microsoft.com/office/officeart/2005/8/quickstyle/3D3" qsCatId="3D" csTypeId="urn:microsoft.com/office/officeart/2005/8/colors/accent1_2" csCatId="accent1" phldr="1"/>
      <dgm:spPr/>
      <dgm:t>
        <a:bodyPr/>
        <a:lstStyle/>
        <a:p>
          <a:endParaRPr lang="en-US"/>
        </a:p>
      </dgm:t>
    </dgm:pt>
    <dgm:pt modelId="{C6B2A9DA-B560-7744-B3BE-D21E46389BB2}">
      <dgm:prSet phldrT="[Text]" custT="1"/>
      <dgm:spPr/>
      <dgm:t>
        <a:bodyPr/>
        <a:lstStyle/>
        <a:p>
          <a:r>
            <a:rPr lang="en-US" sz="1600" b="1" dirty="0" smtClean="0"/>
            <a:t>Hierarchy</a:t>
          </a:r>
          <a:endParaRPr lang="en-US" sz="1600" b="1" dirty="0"/>
        </a:p>
      </dgm:t>
    </dgm:pt>
    <dgm:pt modelId="{3909473F-68E4-6F43-A6B7-6DEA273D3AA2}" type="parTrans" cxnId="{F286FEAD-B441-D341-96CE-0816ABC671E5}">
      <dgm:prSet/>
      <dgm:spPr/>
      <dgm:t>
        <a:bodyPr/>
        <a:lstStyle/>
        <a:p>
          <a:endParaRPr lang="en-US"/>
        </a:p>
      </dgm:t>
    </dgm:pt>
    <dgm:pt modelId="{89A8F979-C03B-D84F-B51E-102992B804D2}" type="sibTrans" cxnId="{F286FEAD-B441-D341-96CE-0816ABC671E5}">
      <dgm:prSet/>
      <dgm:spPr/>
      <dgm:t>
        <a:bodyPr/>
        <a:lstStyle/>
        <a:p>
          <a:endParaRPr lang="en-US"/>
        </a:p>
      </dgm:t>
    </dgm:pt>
    <dgm:pt modelId="{6ABFB529-85A4-D34C-8B87-C716B6F41FCD}">
      <dgm:prSet phldrT="[Text]"/>
      <dgm:spPr/>
      <dgm:t>
        <a:bodyPr/>
        <a:lstStyle/>
        <a:p>
          <a:r>
            <a:rPr lang="en-US" dirty="0" smtClean="0"/>
            <a:t>Unit test</a:t>
          </a:r>
          <a:endParaRPr lang="en-US" dirty="0"/>
        </a:p>
      </dgm:t>
    </dgm:pt>
    <dgm:pt modelId="{F6F5BA77-DDDD-3F4C-86F4-64D5ED253FC9}" type="parTrans" cxnId="{DEA08220-74BB-C141-A9A1-0C3A2D13BD31}">
      <dgm:prSet/>
      <dgm:spPr/>
      <dgm:t>
        <a:bodyPr/>
        <a:lstStyle/>
        <a:p>
          <a:endParaRPr lang="en-US"/>
        </a:p>
      </dgm:t>
    </dgm:pt>
    <dgm:pt modelId="{4A3BD3C8-8A76-314F-A29A-472E596EC35C}" type="sibTrans" cxnId="{DEA08220-74BB-C141-A9A1-0C3A2D13BD31}">
      <dgm:prSet/>
      <dgm:spPr/>
      <dgm:t>
        <a:bodyPr/>
        <a:lstStyle/>
        <a:p>
          <a:endParaRPr lang="en-US"/>
        </a:p>
      </dgm:t>
    </dgm:pt>
    <dgm:pt modelId="{A6A07DD7-92E1-BC43-A1C0-5B3A4E904CA4}">
      <dgm:prSet phldrT="[Text]" custT="1"/>
      <dgm:spPr/>
      <dgm:t>
        <a:bodyPr/>
        <a:lstStyle/>
        <a:p>
          <a:r>
            <a:rPr lang="en-US" sz="1600" b="1" dirty="0" smtClean="0"/>
            <a:t>Capability</a:t>
          </a:r>
          <a:endParaRPr lang="en-US" sz="1600" b="1" dirty="0"/>
        </a:p>
      </dgm:t>
    </dgm:pt>
    <dgm:pt modelId="{48773976-4FEF-FB40-BA80-32A5D4329B61}" type="parTrans" cxnId="{F9108422-F942-974B-89A9-914ABF50534A}">
      <dgm:prSet/>
      <dgm:spPr/>
      <dgm:t>
        <a:bodyPr/>
        <a:lstStyle/>
        <a:p>
          <a:endParaRPr lang="en-US"/>
        </a:p>
      </dgm:t>
    </dgm:pt>
    <dgm:pt modelId="{717B2677-5CC4-C343-BB36-B657A08EA8D8}" type="sibTrans" cxnId="{F9108422-F942-974B-89A9-914ABF50534A}">
      <dgm:prSet/>
      <dgm:spPr/>
      <dgm:t>
        <a:bodyPr/>
        <a:lstStyle/>
        <a:p>
          <a:endParaRPr lang="en-US"/>
        </a:p>
      </dgm:t>
    </dgm:pt>
    <dgm:pt modelId="{F5954064-6AF7-4D45-847E-414DC119DB8E}">
      <dgm:prSet phldrT="[Text]"/>
      <dgm:spPr/>
      <dgm:t>
        <a:bodyPr/>
        <a:lstStyle/>
        <a:p>
          <a:r>
            <a:rPr lang="en-US" dirty="0" smtClean="0"/>
            <a:t>Code correctness</a:t>
          </a:r>
          <a:endParaRPr lang="en-US" dirty="0"/>
        </a:p>
      </dgm:t>
    </dgm:pt>
    <dgm:pt modelId="{5C3D144C-4DA0-A44D-A54A-A4CD35A35F42}" type="parTrans" cxnId="{DE9F74C8-B9FF-9948-AADF-4EABD76BEB8B}">
      <dgm:prSet/>
      <dgm:spPr/>
      <dgm:t>
        <a:bodyPr/>
        <a:lstStyle/>
        <a:p>
          <a:endParaRPr lang="en-US"/>
        </a:p>
      </dgm:t>
    </dgm:pt>
    <dgm:pt modelId="{E6AE4FE4-0919-2840-9A92-ED3E02F53038}" type="sibTrans" cxnId="{DE9F74C8-B9FF-9948-AADF-4EABD76BEB8B}">
      <dgm:prSet/>
      <dgm:spPr/>
      <dgm:t>
        <a:bodyPr/>
        <a:lstStyle/>
        <a:p>
          <a:endParaRPr lang="en-US"/>
        </a:p>
      </dgm:t>
    </dgm:pt>
    <dgm:pt modelId="{986C0B5D-5DCB-3B47-A175-28A654190A8F}">
      <dgm:prSet phldrT="[Text]" custT="1"/>
      <dgm:spPr/>
      <dgm:t>
        <a:bodyPr/>
        <a:lstStyle/>
        <a:p>
          <a:r>
            <a:rPr lang="en-US" sz="1600" b="1" dirty="0" smtClean="0"/>
            <a:t>Automation</a:t>
          </a:r>
          <a:endParaRPr lang="en-US" sz="1600" b="1" dirty="0"/>
        </a:p>
      </dgm:t>
    </dgm:pt>
    <dgm:pt modelId="{0E46A34F-E148-4048-919D-DBB20F6DD7B3}" type="parTrans" cxnId="{C45CD19C-2153-174E-9631-23E0FD8E2488}">
      <dgm:prSet/>
      <dgm:spPr/>
      <dgm:t>
        <a:bodyPr/>
        <a:lstStyle/>
        <a:p>
          <a:endParaRPr lang="en-US"/>
        </a:p>
      </dgm:t>
    </dgm:pt>
    <dgm:pt modelId="{6BE1DE97-19CE-F245-A821-83FEF4E392C3}" type="sibTrans" cxnId="{C45CD19C-2153-174E-9631-23E0FD8E2488}">
      <dgm:prSet/>
      <dgm:spPr/>
      <dgm:t>
        <a:bodyPr/>
        <a:lstStyle/>
        <a:p>
          <a:endParaRPr lang="en-US"/>
        </a:p>
      </dgm:t>
    </dgm:pt>
    <dgm:pt modelId="{9630A37F-09A1-F049-A951-B3B3A77AA686}">
      <dgm:prSet phldrT="[Text]"/>
      <dgm:spPr/>
      <dgm:t>
        <a:bodyPr/>
        <a:lstStyle/>
        <a:p>
          <a:r>
            <a:rPr lang="en-US" dirty="0" err="1" smtClean="0"/>
            <a:t>Nosetests</a:t>
          </a:r>
          <a:endParaRPr lang="en-US" dirty="0"/>
        </a:p>
      </dgm:t>
    </dgm:pt>
    <dgm:pt modelId="{63047323-CA06-F848-857B-F1C303C25C28}" type="parTrans" cxnId="{2026E4A2-68A6-CF4D-8A4D-D3565AEDFDDB}">
      <dgm:prSet/>
      <dgm:spPr/>
      <dgm:t>
        <a:bodyPr/>
        <a:lstStyle/>
        <a:p>
          <a:endParaRPr lang="en-US"/>
        </a:p>
      </dgm:t>
    </dgm:pt>
    <dgm:pt modelId="{C06FB5A4-259A-A342-A734-564AA29308BF}" type="sibTrans" cxnId="{2026E4A2-68A6-CF4D-8A4D-D3565AEDFDDB}">
      <dgm:prSet/>
      <dgm:spPr/>
      <dgm:t>
        <a:bodyPr/>
        <a:lstStyle/>
        <a:p>
          <a:endParaRPr lang="en-US"/>
        </a:p>
      </dgm:t>
    </dgm:pt>
    <dgm:pt modelId="{B7B52775-E675-AB4C-9BC4-523B46B5AC2D}">
      <dgm:prSet phldrT="[Text]" custT="1"/>
      <dgm:spPr/>
      <dgm:t>
        <a:bodyPr/>
        <a:lstStyle/>
        <a:p>
          <a:r>
            <a:rPr lang="en-US" sz="1600" b="1" dirty="0" smtClean="0"/>
            <a:t>Flexibility</a:t>
          </a:r>
          <a:endParaRPr lang="en-US" sz="1600" b="1" dirty="0"/>
        </a:p>
      </dgm:t>
    </dgm:pt>
    <dgm:pt modelId="{D1A5701D-E637-2447-AA22-B5F3B7BC74D8}" type="parTrans" cxnId="{4236B66E-43F3-DF49-81EE-9565886013FE}">
      <dgm:prSet/>
      <dgm:spPr/>
      <dgm:t>
        <a:bodyPr/>
        <a:lstStyle/>
        <a:p>
          <a:endParaRPr lang="en-US"/>
        </a:p>
      </dgm:t>
    </dgm:pt>
    <dgm:pt modelId="{52569F99-08AF-FE47-B298-C488EA9E188C}" type="sibTrans" cxnId="{4236B66E-43F3-DF49-81EE-9565886013FE}">
      <dgm:prSet/>
      <dgm:spPr/>
      <dgm:t>
        <a:bodyPr/>
        <a:lstStyle/>
        <a:p>
          <a:endParaRPr lang="en-US"/>
        </a:p>
      </dgm:t>
    </dgm:pt>
    <dgm:pt modelId="{BF9F453A-B841-0A4E-B139-7C104EA311BA}">
      <dgm:prSet phldrT="[Text]"/>
      <dgm:spPr/>
      <dgm:t>
        <a:bodyPr/>
        <a:lstStyle/>
        <a:p>
          <a:r>
            <a:rPr lang="en-US" dirty="0" smtClean="0"/>
            <a:t>Testing level as required</a:t>
          </a:r>
          <a:endParaRPr lang="en-US" dirty="0"/>
        </a:p>
      </dgm:t>
    </dgm:pt>
    <dgm:pt modelId="{B8FF1128-DF06-CC49-8553-08088F643A47}" type="parTrans" cxnId="{3AD59B34-35F9-4C42-976C-290E6243263D}">
      <dgm:prSet/>
      <dgm:spPr/>
      <dgm:t>
        <a:bodyPr/>
        <a:lstStyle/>
        <a:p>
          <a:endParaRPr lang="en-US"/>
        </a:p>
      </dgm:t>
    </dgm:pt>
    <dgm:pt modelId="{A066DC84-0501-0F44-BBEC-E9D152C5AE91}" type="sibTrans" cxnId="{3AD59B34-35F9-4C42-976C-290E6243263D}">
      <dgm:prSet/>
      <dgm:spPr/>
      <dgm:t>
        <a:bodyPr/>
        <a:lstStyle/>
        <a:p>
          <a:endParaRPr lang="en-US"/>
        </a:p>
      </dgm:t>
    </dgm:pt>
    <dgm:pt modelId="{536AF450-8AA1-9045-B72D-F5FB8801608B}">
      <dgm:prSet phldrT="[Text]"/>
      <dgm:spPr/>
      <dgm:t>
        <a:bodyPr/>
        <a:lstStyle/>
        <a:p>
          <a:r>
            <a:rPr lang="en-US" dirty="0" smtClean="0"/>
            <a:t>Integration test</a:t>
          </a:r>
          <a:endParaRPr lang="en-US" dirty="0"/>
        </a:p>
      </dgm:t>
    </dgm:pt>
    <dgm:pt modelId="{068C29CC-ED10-6B40-9E38-5A38D415F9A0}" type="parTrans" cxnId="{187C5214-4469-944C-B2C3-A66241E1B7A4}">
      <dgm:prSet/>
      <dgm:spPr/>
      <dgm:t>
        <a:bodyPr/>
        <a:lstStyle/>
        <a:p>
          <a:endParaRPr lang="en-US"/>
        </a:p>
      </dgm:t>
    </dgm:pt>
    <dgm:pt modelId="{9F273C0C-02C8-A74D-9F32-83F09B7D159F}" type="sibTrans" cxnId="{187C5214-4469-944C-B2C3-A66241E1B7A4}">
      <dgm:prSet/>
      <dgm:spPr/>
      <dgm:t>
        <a:bodyPr/>
        <a:lstStyle/>
        <a:p>
          <a:endParaRPr lang="en-US"/>
        </a:p>
      </dgm:t>
    </dgm:pt>
    <dgm:pt modelId="{D490A64E-2E9C-7D44-A04C-2DF649E21443}">
      <dgm:prSet phldrT="[Text]"/>
      <dgm:spPr/>
      <dgm:t>
        <a:bodyPr/>
        <a:lstStyle/>
        <a:p>
          <a:r>
            <a:rPr lang="en-US" dirty="0" smtClean="0"/>
            <a:t>System integration</a:t>
          </a:r>
          <a:endParaRPr lang="en-US" dirty="0"/>
        </a:p>
      </dgm:t>
    </dgm:pt>
    <dgm:pt modelId="{8BA815F0-AF67-E044-8679-8D7169BD7F3C}" type="parTrans" cxnId="{F1702EBC-4B3E-EA47-A3A5-443F5640B2D4}">
      <dgm:prSet/>
      <dgm:spPr/>
      <dgm:t>
        <a:bodyPr/>
        <a:lstStyle/>
        <a:p>
          <a:endParaRPr lang="en-US"/>
        </a:p>
      </dgm:t>
    </dgm:pt>
    <dgm:pt modelId="{D1D4F3FF-45C3-6643-B325-01DCB9A5AB9F}" type="sibTrans" cxnId="{F1702EBC-4B3E-EA47-A3A5-443F5640B2D4}">
      <dgm:prSet/>
      <dgm:spPr/>
      <dgm:t>
        <a:bodyPr/>
        <a:lstStyle/>
        <a:p>
          <a:endParaRPr lang="en-US"/>
        </a:p>
      </dgm:t>
    </dgm:pt>
    <dgm:pt modelId="{BAF0E4C4-2ACB-524A-922A-9140857EB5A0}">
      <dgm:prSet phldrT="[Text]"/>
      <dgm:spPr/>
      <dgm:t>
        <a:bodyPr/>
        <a:lstStyle/>
        <a:p>
          <a:r>
            <a:rPr lang="en-US" dirty="0" smtClean="0"/>
            <a:t>Machine dependency</a:t>
          </a:r>
          <a:endParaRPr lang="en-US" dirty="0"/>
        </a:p>
      </dgm:t>
    </dgm:pt>
    <dgm:pt modelId="{D70A2EA2-BF4D-4645-8AAF-6FD942ECC7EB}" type="parTrans" cxnId="{796AFBFB-E357-5645-9D00-8827E7A44136}">
      <dgm:prSet/>
      <dgm:spPr/>
      <dgm:t>
        <a:bodyPr/>
        <a:lstStyle/>
        <a:p>
          <a:endParaRPr lang="en-US"/>
        </a:p>
      </dgm:t>
    </dgm:pt>
    <dgm:pt modelId="{AD8E5F8E-8E99-EA43-BF04-744908DA382D}" type="sibTrans" cxnId="{796AFBFB-E357-5645-9D00-8827E7A44136}">
      <dgm:prSet/>
      <dgm:spPr/>
      <dgm:t>
        <a:bodyPr/>
        <a:lstStyle/>
        <a:p>
          <a:endParaRPr lang="en-US"/>
        </a:p>
      </dgm:t>
    </dgm:pt>
    <dgm:pt modelId="{2159E981-DDCF-4F43-8E24-F193B4F48B68}">
      <dgm:prSet phldrT="[Text]"/>
      <dgm:spPr/>
      <dgm:t>
        <a:bodyPr/>
        <a:lstStyle/>
        <a:p>
          <a:r>
            <a:rPr lang="en-US" dirty="0" smtClean="0"/>
            <a:t>Memory issue</a:t>
          </a:r>
          <a:endParaRPr lang="en-US" dirty="0"/>
        </a:p>
      </dgm:t>
    </dgm:pt>
    <dgm:pt modelId="{77ADC10F-634B-F94C-A81C-F8266F9E8ABC}" type="parTrans" cxnId="{77C165B3-7EF3-D348-81CA-BA0C9452E1A5}">
      <dgm:prSet/>
      <dgm:spPr/>
      <dgm:t>
        <a:bodyPr/>
        <a:lstStyle/>
        <a:p>
          <a:endParaRPr lang="en-US"/>
        </a:p>
      </dgm:t>
    </dgm:pt>
    <dgm:pt modelId="{E15C9A9C-4F12-EA4A-9601-C25AB056056F}" type="sibTrans" cxnId="{77C165B3-7EF3-D348-81CA-BA0C9452E1A5}">
      <dgm:prSet/>
      <dgm:spPr/>
      <dgm:t>
        <a:bodyPr/>
        <a:lstStyle/>
        <a:p>
          <a:endParaRPr lang="en-US"/>
        </a:p>
      </dgm:t>
    </dgm:pt>
    <dgm:pt modelId="{4C281952-CCE8-514A-930E-55E3FB43D8D8}">
      <dgm:prSet phldrT="[Text]"/>
      <dgm:spPr/>
      <dgm:t>
        <a:bodyPr/>
        <a:lstStyle/>
        <a:p>
          <a:r>
            <a:rPr lang="en-US" dirty="0" smtClean="0"/>
            <a:t>Huge data file generated on the fly</a:t>
          </a:r>
          <a:endParaRPr lang="en-US" dirty="0"/>
        </a:p>
      </dgm:t>
    </dgm:pt>
    <dgm:pt modelId="{391396AD-510D-0049-ABAF-014AE017A6A8}" type="parTrans" cxnId="{FC7903E8-8BD3-E647-A5F2-AA028163417F}">
      <dgm:prSet/>
      <dgm:spPr/>
      <dgm:t>
        <a:bodyPr/>
        <a:lstStyle/>
        <a:p>
          <a:endParaRPr lang="en-US"/>
        </a:p>
      </dgm:t>
    </dgm:pt>
    <dgm:pt modelId="{4D1D3B22-2C00-F24C-8450-19C9414B88A5}" type="sibTrans" cxnId="{FC7903E8-8BD3-E647-A5F2-AA028163417F}">
      <dgm:prSet/>
      <dgm:spPr/>
      <dgm:t>
        <a:bodyPr/>
        <a:lstStyle/>
        <a:p>
          <a:endParaRPr lang="en-US"/>
        </a:p>
      </dgm:t>
    </dgm:pt>
    <dgm:pt modelId="{F6E112FF-93E0-DE4B-A0F8-7CD9D352A1C0}" type="pres">
      <dgm:prSet presAssocID="{C9F7BB92-6AF9-2E45-892D-1150E77D3BEE}" presName="cycleMatrixDiagram" presStyleCnt="0">
        <dgm:presLayoutVars>
          <dgm:chMax val="1"/>
          <dgm:dir/>
          <dgm:animLvl val="lvl"/>
          <dgm:resizeHandles val="exact"/>
        </dgm:presLayoutVars>
      </dgm:prSet>
      <dgm:spPr/>
      <dgm:t>
        <a:bodyPr/>
        <a:lstStyle/>
        <a:p>
          <a:endParaRPr lang="en-US"/>
        </a:p>
      </dgm:t>
    </dgm:pt>
    <dgm:pt modelId="{6EFD0C62-ED81-A64D-BB56-07B5E61354AB}" type="pres">
      <dgm:prSet presAssocID="{C9F7BB92-6AF9-2E45-892D-1150E77D3BEE}" presName="children" presStyleCnt="0"/>
      <dgm:spPr/>
      <dgm:t>
        <a:bodyPr/>
        <a:lstStyle/>
        <a:p>
          <a:endParaRPr lang="en-US"/>
        </a:p>
      </dgm:t>
    </dgm:pt>
    <dgm:pt modelId="{C0B7071D-4A34-4B4A-9F27-3FF50E9681C8}" type="pres">
      <dgm:prSet presAssocID="{C9F7BB92-6AF9-2E45-892D-1150E77D3BEE}" presName="child1group" presStyleCnt="0"/>
      <dgm:spPr/>
      <dgm:t>
        <a:bodyPr/>
        <a:lstStyle/>
        <a:p>
          <a:endParaRPr lang="en-US"/>
        </a:p>
      </dgm:t>
    </dgm:pt>
    <dgm:pt modelId="{D982D421-25F4-6E4D-B251-52AF68B63010}" type="pres">
      <dgm:prSet presAssocID="{C9F7BB92-6AF9-2E45-892D-1150E77D3BEE}" presName="child1" presStyleLbl="bgAcc1" presStyleIdx="0" presStyleCnt="4"/>
      <dgm:spPr/>
      <dgm:t>
        <a:bodyPr/>
        <a:lstStyle/>
        <a:p>
          <a:endParaRPr lang="en-US"/>
        </a:p>
      </dgm:t>
    </dgm:pt>
    <dgm:pt modelId="{7CE22E83-FBD5-AA4F-994A-AE9C4382E2EC}" type="pres">
      <dgm:prSet presAssocID="{C9F7BB92-6AF9-2E45-892D-1150E77D3BEE}" presName="child1Text" presStyleLbl="bgAcc1" presStyleIdx="0" presStyleCnt="4">
        <dgm:presLayoutVars>
          <dgm:bulletEnabled val="1"/>
        </dgm:presLayoutVars>
      </dgm:prSet>
      <dgm:spPr/>
      <dgm:t>
        <a:bodyPr/>
        <a:lstStyle/>
        <a:p>
          <a:endParaRPr lang="en-US"/>
        </a:p>
      </dgm:t>
    </dgm:pt>
    <dgm:pt modelId="{AD6BB891-D450-7E4E-8E2F-02C547068D32}" type="pres">
      <dgm:prSet presAssocID="{C9F7BB92-6AF9-2E45-892D-1150E77D3BEE}" presName="child2group" presStyleCnt="0"/>
      <dgm:spPr/>
      <dgm:t>
        <a:bodyPr/>
        <a:lstStyle/>
        <a:p>
          <a:endParaRPr lang="en-US"/>
        </a:p>
      </dgm:t>
    </dgm:pt>
    <dgm:pt modelId="{E9DE7AE5-7234-814C-B0B5-A647721D443B}" type="pres">
      <dgm:prSet presAssocID="{C9F7BB92-6AF9-2E45-892D-1150E77D3BEE}" presName="child2" presStyleLbl="bgAcc1" presStyleIdx="1" presStyleCnt="4"/>
      <dgm:spPr/>
      <dgm:t>
        <a:bodyPr/>
        <a:lstStyle/>
        <a:p>
          <a:endParaRPr lang="en-US"/>
        </a:p>
      </dgm:t>
    </dgm:pt>
    <dgm:pt modelId="{49900B4A-1FA4-A949-88D3-70804537DDD4}" type="pres">
      <dgm:prSet presAssocID="{C9F7BB92-6AF9-2E45-892D-1150E77D3BEE}" presName="child2Text" presStyleLbl="bgAcc1" presStyleIdx="1" presStyleCnt="4">
        <dgm:presLayoutVars>
          <dgm:bulletEnabled val="1"/>
        </dgm:presLayoutVars>
      </dgm:prSet>
      <dgm:spPr/>
      <dgm:t>
        <a:bodyPr/>
        <a:lstStyle/>
        <a:p>
          <a:endParaRPr lang="en-US"/>
        </a:p>
      </dgm:t>
    </dgm:pt>
    <dgm:pt modelId="{E58B7F35-C0E2-184F-B2CC-56ED1F6E0D93}" type="pres">
      <dgm:prSet presAssocID="{C9F7BB92-6AF9-2E45-892D-1150E77D3BEE}" presName="child3group" presStyleCnt="0"/>
      <dgm:spPr/>
      <dgm:t>
        <a:bodyPr/>
        <a:lstStyle/>
        <a:p>
          <a:endParaRPr lang="en-US"/>
        </a:p>
      </dgm:t>
    </dgm:pt>
    <dgm:pt modelId="{341B5BBD-D819-814C-A910-C61C9A7E4353}" type="pres">
      <dgm:prSet presAssocID="{C9F7BB92-6AF9-2E45-892D-1150E77D3BEE}" presName="child3" presStyleLbl="bgAcc1" presStyleIdx="2" presStyleCnt="4"/>
      <dgm:spPr/>
      <dgm:t>
        <a:bodyPr/>
        <a:lstStyle/>
        <a:p>
          <a:endParaRPr lang="en-US"/>
        </a:p>
      </dgm:t>
    </dgm:pt>
    <dgm:pt modelId="{4DE14C5E-BF96-1140-BD1B-E2280ACBAA28}" type="pres">
      <dgm:prSet presAssocID="{C9F7BB92-6AF9-2E45-892D-1150E77D3BEE}" presName="child3Text" presStyleLbl="bgAcc1" presStyleIdx="2" presStyleCnt="4">
        <dgm:presLayoutVars>
          <dgm:bulletEnabled val="1"/>
        </dgm:presLayoutVars>
      </dgm:prSet>
      <dgm:spPr/>
      <dgm:t>
        <a:bodyPr/>
        <a:lstStyle/>
        <a:p>
          <a:endParaRPr lang="en-US"/>
        </a:p>
      </dgm:t>
    </dgm:pt>
    <dgm:pt modelId="{1F5B98E8-CDD5-8941-A5D8-93E3880F4B0A}" type="pres">
      <dgm:prSet presAssocID="{C9F7BB92-6AF9-2E45-892D-1150E77D3BEE}" presName="child4group" presStyleCnt="0"/>
      <dgm:spPr/>
      <dgm:t>
        <a:bodyPr/>
        <a:lstStyle/>
        <a:p>
          <a:endParaRPr lang="en-US"/>
        </a:p>
      </dgm:t>
    </dgm:pt>
    <dgm:pt modelId="{FF9B7016-812F-C74D-A662-F60912392CF3}" type="pres">
      <dgm:prSet presAssocID="{C9F7BB92-6AF9-2E45-892D-1150E77D3BEE}" presName="child4" presStyleLbl="bgAcc1" presStyleIdx="3" presStyleCnt="4"/>
      <dgm:spPr/>
      <dgm:t>
        <a:bodyPr/>
        <a:lstStyle/>
        <a:p>
          <a:endParaRPr lang="en-US"/>
        </a:p>
      </dgm:t>
    </dgm:pt>
    <dgm:pt modelId="{95C76E22-740D-1848-BD1E-D1DC3DA2FC10}" type="pres">
      <dgm:prSet presAssocID="{C9F7BB92-6AF9-2E45-892D-1150E77D3BEE}" presName="child4Text" presStyleLbl="bgAcc1" presStyleIdx="3" presStyleCnt="4">
        <dgm:presLayoutVars>
          <dgm:bulletEnabled val="1"/>
        </dgm:presLayoutVars>
      </dgm:prSet>
      <dgm:spPr/>
      <dgm:t>
        <a:bodyPr/>
        <a:lstStyle/>
        <a:p>
          <a:endParaRPr lang="en-US"/>
        </a:p>
      </dgm:t>
    </dgm:pt>
    <dgm:pt modelId="{9D195888-4922-054C-9528-F5021EBA71F9}" type="pres">
      <dgm:prSet presAssocID="{C9F7BB92-6AF9-2E45-892D-1150E77D3BEE}" presName="childPlaceholder" presStyleCnt="0"/>
      <dgm:spPr/>
      <dgm:t>
        <a:bodyPr/>
        <a:lstStyle/>
        <a:p>
          <a:endParaRPr lang="en-US"/>
        </a:p>
      </dgm:t>
    </dgm:pt>
    <dgm:pt modelId="{8F115025-83C8-6447-A907-4E59DD232FD5}" type="pres">
      <dgm:prSet presAssocID="{C9F7BB92-6AF9-2E45-892D-1150E77D3BEE}" presName="circle" presStyleCnt="0"/>
      <dgm:spPr/>
      <dgm:t>
        <a:bodyPr/>
        <a:lstStyle/>
        <a:p>
          <a:endParaRPr lang="en-US"/>
        </a:p>
      </dgm:t>
    </dgm:pt>
    <dgm:pt modelId="{03844A2B-F249-BD4F-92EF-F7509526B75C}" type="pres">
      <dgm:prSet presAssocID="{C9F7BB92-6AF9-2E45-892D-1150E77D3BEE}" presName="quadrant1" presStyleLbl="node1" presStyleIdx="0" presStyleCnt="4">
        <dgm:presLayoutVars>
          <dgm:chMax val="1"/>
          <dgm:bulletEnabled val="1"/>
        </dgm:presLayoutVars>
      </dgm:prSet>
      <dgm:spPr/>
      <dgm:t>
        <a:bodyPr/>
        <a:lstStyle/>
        <a:p>
          <a:endParaRPr lang="en-US"/>
        </a:p>
      </dgm:t>
    </dgm:pt>
    <dgm:pt modelId="{6BDE1C76-2950-D946-B686-6DC9EA6F00E2}" type="pres">
      <dgm:prSet presAssocID="{C9F7BB92-6AF9-2E45-892D-1150E77D3BEE}" presName="quadrant2" presStyleLbl="node1" presStyleIdx="1" presStyleCnt="4">
        <dgm:presLayoutVars>
          <dgm:chMax val="1"/>
          <dgm:bulletEnabled val="1"/>
        </dgm:presLayoutVars>
      </dgm:prSet>
      <dgm:spPr/>
      <dgm:t>
        <a:bodyPr/>
        <a:lstStyle/>
        <a:p>
          <a:endParaRPr lang="en-US"/>
        </a:p>
      </dgm:t>
    </dgm:pt>
    <dgm:pt modelId="{6A635595-0BC0-0D44-A16C-2BD8F5197C3B}" type="pres">
      <dgm:prSet presAssocID="{C9F7BB92-6AF9-2E45-892D-1150E77D3BEE}" presName="quadrant3" presStyleLbl="node1" presStyleIdx="2" presStyleCnt="4">
        <dgm:presLayoutVars>
          <dgm:chMax val="1"/>
          <dgm:bulletEnabled val="1"/>
        </dgm:presLayoutVars>
      </dgm:prSet>
      <dgm:spPr/>
      <dgm:t>
        <a:bodyPr/>
        <a:lstStyle/>
        <a:p>
          <a:endParaRPr lang="en-US"/>
        </a:p>
      </dgm:t>
    </dgm:pt>
    <dgm:pt modelId="{6983609B-F60D-7C40-A7F0-B69490EBDE7E}" type="pres">
      <dgm:prSet presAssocID="{C9F7BB92-6AF9-2E45-892D-1150E77D3BEE}" presName="quadrant4" presStyleLbl="node1" presStyleIdx="3" presStyleCnt="4">
        <dgm:presLayoutVars>
          <dgm:chMax val="1"/>
          <dgm:bulletEnabled val="1"/>
        </dgm:presLayoutVars>
      </dgm:prSet>
      <dgm:spPr/>
      <dgm:t>
        <a:bodyPr/>
        <a:lstStyle/>
        <a:p>
          <a:endParaRPr lang="en-US"/>
        </a:p>
      </dgm:t>
    </dgm:pt>
    <dgm:pt modelId="{86623AB7-01EA-2847-9DD3-24C143FC8A19}" type="pres">
      <dgm:prSet presAssocID="{C9F7BB92-6AF9-2E45-892D-1150E77D3BEE}" presName="quadrantPlaceholder" presStyleCnt="0"/>
      <dgm:spPr/>
      <dgm:t>
        <a:bodyPr/>
        <a:lstStyle/>
        <a:p>
          <a:endParaRPr lang="en-US"/>
        </a:p>
      </dgm:t>
    </dgm:pt>
    <dgm:pt modelId="{0B2859A2-B851-A444-ABAE-B867536072C4}" type="pres">
      <dgm:prSet presAssocID="{C9F7BB92-6AF9-2E45-892D-1150E77D3BEE}" presName="center1" presStyleLbl="fgShp" presStyleIdx="0" presStyleCnt="2"/>
      <dgm:spPr/>
      <dgm:t>
        <a:bodyPr/>
        <a:lstStyle/>
        <a:p>
          <a:endParaRPr lang="en-US"/>
        </a:p>
      </dgm:t>
    </dgm:pt>
    <dgm:pt modelId="{D2FC79C3-1D6C-984B-9573-5C09477824A8}" type="pres">
      <dgm:prSet presAssocID="{C9F7BB92-6AF9-2E45-892D-1150E77D3BEE}" presName="center2" presStyleLbl="fgShp" presStyleIdx="1" presStyleCnt="2"/>
      <dgm:spPr/>
      <dgm:t>
        <a:bodyPr/>
        <a:lstStyle/>
        <a:p>
          <a:endParaRPr lang="en-US"/>
        </a:p>
      </dgm:t>
    </dgm:pt>
  </dgm:ptLst>
  <dgm:cxnLst>
    <dgm:cxn modelId="{9B2E9A9C-400E-8046-BD49-0E01EDE841B0}" type="presOf" srcId="{BAF0E4C4-2ACB-524A-922A-9140857EB5A0}" destId="{49900B4A-1FA4-A949-88D3-70804537DDD4}" srcOrd="1" destOrd="1" presId="urn:microsoft.com/office/officeart/2005/8/layout/cycle4"/>
    <dgm:cxn modelId="{CE092E25-EB1A-3B47-AAB5-D94FF0A42D1E}" type="presOf" srcId="{C6B2A9DA-B560-7744-B3BE-D21E46389BB2}" destId="{03844A2B-F249-BD4F-92EF-F7509526B75C}" srcOrd="0" destOrd="0" presId="urn:microsoft.com/office/officeart/2005/8/layout/cycle4"/>
    <dgm:cxn modelId="{108123A5-7A88-7946-9859-8A918A599016}" type="presOf" srcId="{F5954064-6AF7-4D45-847E-414DC119DB8E}" destId="{49900B4A-1FA4-A949-88D3-70804537DDD4}" srcOrd="1" destOrd="0" presId="urn:microsoft.com/office/officeart/2005/8/layout/cycle4"/>
    <dgm:cxn modelId="{77C165B3-7EF3-D348-81CA-BA0C9452E1A5}" srcId="{A6A07DD7-92E1-BC43-A1C0-5B3A4E904CA4}" destId="{2159E981-DDCF-4F43-8E24-F193B4F48B68}" srcOrd="2" destOrd="0" parTransId="{77ADC10F-634B-F94C-A81C-F8266F9E8ABC}" sibTransId="{E15C9A9C-4F12-EA4A-9601-C25AB056056F}"/>
    <dgm:cxn modelId="{FC7903E8-8BD3-E647-A5F2-AA028163417F}" srcId="{B7B52775-E675-AB4C-9BC4-523B46B5AC2D}" destId="{4C281952-CCE8-514A-930E-55E3FB43D8D8}" srcOrd="1" destOrd="0" parTransId="{391396AD-510D-0049-ABAF-014AE017A6A8}" sibTransId="{4D1D3B22-2C00-F24C-8450-19C9414B88A5}"/>
    <dgm:cxn modelId="{2026E4A2-68A6-CF4D-8A4D-D3565AEDFDDB}" srcId="{986C0B5D-5DCB-3B47-A175-28A654190A8F}" destId="{9630A37F-09A1-F049-A951-B3B3A77AA686}" srcOrd="0" destOrd="0" parTransId="{63047323-CA06-F848-857B-F1C303C25C28}" sibTransId="{C06FB5A4-259A-A342-A734-564AA29308BF}"/>
    <dgm:cxn modelId="{F1702EBC-4B3E-EA47-A3A5-443F5640B2D4}" srcId="{C6B2A9DA-B560-7744-B3BE-D21E46389BB2}" destId="{D490A64E-2E9C-7D44-A04C-2DF649E21443}" srcOrd="2" destOrd="0" parTransId="{8BA815F0-AF67-E044-8679-8D7169BD7F3C}" sibTransId="{D1D4F3FF-45C3-6643-B325-01DCB9A5AB9F}"/>
    <dgm:cxn modelId="{B4DA952D-6506-D340-8F42-5DE3ADA13984}" type="presOf" srcId="{6ABFB529-85A4-D34C-8B87-C716B6F41FCD}" destId="{7CE22E83-FBD5-AA4F-994A-AE9C4382E2EC}" srcOrd="1" destOrd="0" presId="urn:microsoft.com/office/officeart/2005/8/layout/cycle4"/>
    <dgm:cxn modelId="{DE9F74C8-B9FF-9948-AADF-4EABD76BEB8B}" srcId="{A6A07DD7-92E1-BC43-A1C0-5B3A4E904CA4}" destId="{F5954064-6AF7-4D45-847E-414DC119DB8E}" srcOrd="0" destOrd="0" parTransId="{5C3D144C-4DA0-A44D-A54A-A4CD35A35F42}" sibTransId="{E6AE4FE4-0919-2840-9A92-ED3E02F53038}"/>
    <dgm:cxn modelId="{51BE10EA-D899-F84B-A5F1-BC9B39D7C9D4}" type="presOf" srcId="{D490A64E-2E9C-7D44-A04C-2DF649E21443}" destId="{D982D421-25F4-6E4D-B251-52AF68B63010}" srcOrd="0" destOrd="2" presId="urn:microsoft.com/office/officeart/2005/8/layout/cycle4"/>
    <dgm:cxn modelId="{6F245997-E47D-0141-8212-D1A1CD680E62}" type="presOf" srcId="{C9F7BB92-6AF9-2E45-892D-1150E77D3BEE}" destId="{F6E112FF-93E0-DE4B-A0F8-7CD9D352A1C0}" srcOrd="0" destOrd="0" presId="urn:microsoft.com/office/officeart/2005/8/layout/cycle4"/>
    <dgm:cxn modelId="{B735EB9E-9994-D642-B2D9-407FA84A2A60}" type="presOf" srcId="{986C0B5D-5DCB-3B47-A175-28A654190A8F}" destId="{6A635595-0BC0-0D44-A16C-2BD8F5197C3B}" srcOrd="0" destOrd="0" presId="urn:microsoft.com/office/officeart/2005/8/layout/cycle4"/>
    <dgm:cxn modelId="{AF2F59AD-28BA-8240-AC2A-8CA54D1E0023}" type="presOf" srcId="{6ABFB529-85A4-D34C-8B87-C716B6F41FCD}" destId="{D982D421-25F4-6E4D-B251-52AF68B63010}" srcOrd="0" destOrd="0" presId="urn:microsoft.com/office/officeart/2005/8/layout/cycle4"/>
    <dgm:cxn modelId="{A6D3881D-C402-DD48-8513-F79FA5C32D1B}" type="presOf" srcId="{BF9F453A-B841-0A4E-B139-7C104EA311BA}" destId="{FF9B7016-812F-C74D-A662-F60912392CF3}" srcOrd="0" destOrd="0" presId="urn:microsoft.com/office/officeart/2005/8/layout/cycle4"/>
    <dgm:cxn modelId="{52E2699A-F506-4240-BE28-E15E78978465}" type="presOf" srcId="{9630A37F-09A1-F049-A951-B3B3A77AA686}" destId="{4DE14C5E-BF96-1140-BD1B-E2280ACBAA28}" srcOrd="1" destOrd="0" presId="urn:microsoft.com/office/officeart/2005/8/layout/cycle4"/>
    <dgm:cxn modelId="{DEA08220-74BB-C141-A9A1-0C3A2D13BD31}" srcId="{C6B2A9DA-B560-7744-B3BE-D21E46389BB2}" destId="{6ABFB529-85A4-D34C-8B87-C716B6F41FCD}" srcOrd="0" destOrd="0" parTransId="{F6F5BA77-DDDD-3F4C-86F4-64D5ED253FC9}" sibTransId="{4A3BD3C8-8A76-314F-A29A-472E596EC35C}"/>
    <dgm:cxn modelId="{8288DBC2-43EB-534B-98F0-38FC17AE2866}" type="presOf" srcId="{536AF450-8AA1-9045-B72D-F5FB8801608B}" destId="{D982D421-25F4-6E4D-B251-52AF68B63010}" srcOrd="0" destOrd="1" presId="urn:microsoft.com/office/officeart/2005/8/layout/cycle4"/>
    <dgm:cxn modelId="{99DECE55-5D17-114B-B125-B4B35BDCEBED}" type="presOf" srcId="{D490A64E-2E9C-7D44-A04C-2DF649E21443}" destId="{7CE22E83-FBD5-AA4F-994A-AE9C4382E2EC}" srcOrd="1" destOrd="2" presId="urn:microsoft.com/office/officeart/2005/8/layout/cycle4"/>
    <dgm:cxn modelId="{F4DD9F1E-6990-384E-8262-7E35B42A65AE}" type="presOf" srcId="{2159E981-DDCF-4F43-8E24-F193B4F48B68}" destId="{E9DE7AE5-7234-814C-B0B5-A647721D443B}" srcOrd="0" destOrd="2" presId="urn:microsoft.com/office/officeart/2005/8/layout/cycle4"/>
    <dgm:cxn modelId="{F38A0240-1586-9048-AD29-B6CA82D74720}" type="presOf" srcId="{A6A07DD7-92E1-BC43-A1C0-5B3A4E904CA4}" destId="{6BDE1C76-2950-D946-B686-6DC9EA6F00E2}" srcOrd="0" destOrd="0" presId="urn:microsoft.com/office/officeart/2005/8/layout/cycle4"/>
    <dgm:cxn modelId="{79C4343F-9F05-7A40-9E42-BC5589510698}" type="presOf" srcId="{2159E981-DDCF-4F43-8E24-F193B4F48B68}" destId="{49900B4A-1FA4-A949-88D3-70804537DDD4}" srcOrd="1" destOrd="2" presId="urn:microsoft.com/office/officeart/2005/8/layout/cycle4"/>
    <dgm:cxn modelId="{F9108422-F942-974B-89A9-914ABF50534A}" srcId="{C9F7BB92-6AF9-2E45-892D-1150E77D3BEE}" destId="{A6A07DD7-92E1-BC43-A1C0-5B3A4E904CA4}" srcOrd="1" destOrd="0" parTransId="{48773976-4FEF-FB40-BA80-32A5D4329B61}" sibTransId="{717B2677-5CC4-C343-BB36-B657A08EA8D8}"/>
    <dgm:cxn modelId="{9C1A1631-A2BC-AD4C-82E7-7A89AEE0F242}" type="presOf" srcId="{BAF0E4C4-2ACB-524A-922A-9140857EB5A0}" destId="{E9DE7AE5-7234-814C-B0B5-A647721D443B}" srcOrd="0" destOrd="1" presId="urn:microsoft.com/office/officeart/2005/8/layout/cycle4"/>
    <dgm:cxn modelId="{4478DBEB-4272-F343-8D49-4BC85AF371A4}" type="presOf" srcId="{9630A37F-09A1-F049-A951-B3B3A77AA686}" destId="{341B5BBD-D819-814C-A910-C61C9A7E4353}" srcOrd="0" destOrd="0" presId="urn:microsoft.com/office/officeart/2005/8/layout/cycle4"/>
    <dgm:cxn modelId="{B7402CC3-8446-0B44-B60F-676B23606299}" type="presOf" srcId="{4C281952-CCE8-514A-930E-55E3FB43D8D8}" destId="{95C76E22-740D-1848-BD1E-D1DC3DA2FC10}" srcOrd="1" destOrd="1" presId="urn:microsoft.com/office/officeart/2005/8/layout/cycle4"/>
    <dgm:cxn modelId="{F286FEAD-B441-D341-96CE-0816ABC671E5}" srcId="{C9F7BB92-6AF9-2E45-892D-1150E77D3BEE}" destId="{C6B2A9DA-B560-7744-B3BE-D21E46389BB2}" srcOrd="0" destOrd="0" parTransId="{3909473F-68E4-6F43-A6B7-6DEA273D3AA2}" sibTransId="{89A8F979-C03B-D84F-B51E-102992B804D2}"/>
    <dgm:cxn modelId="{48E42083-D115-3242-BE84-500C39800462}" type="presOf" srcId="{B7B52775-E675-AB4C-9BC4-523B46B5AC2D}" destId="{6983609B-F60D-7C40-A7F0-B69490EBDE7E}" srcOrd="0" destOrd="0" presId="urn:microsoft.com/office/officeart/2005/8/layout/cycle4"/>
    <dgm:cxn modelId="{2878384A-83BF-0D44-B907-F22A772C33E1}" type="presOf" srcId="{BF9F453A-B841-0A4E-B139-7C104EA311BA}" destId="{95C76E22-740D-1848-BD1E-D1DC3DA2FC10}" srcOrd="1" destOrd="0" presId="urn:microsoft.com/office/officeart/2005/8/layout/cycle4"/>
    <dgm:cxn modelId="{C45CD19C-2153-174E-9631-23E0FD8E2488}" srcId="{C9F7BB92-6AF9-2E45-892D-1150E77D3BEE}" destId="{986C0B5D-5DCB-3B47-A175-28A654190A8F}" srcOrd="2" destOrd="0" parTransId="{0E46A34F-E148-4048-919D-DBB20F6DD7B3}" sibTransId="{6BE1DE97-19CE-F245-A821-83FEF4E392C3}"/>
    <dgm:cxn modelId="{187C5214-4469-944C-B2C3-A66241E1B7A4}" srcId="{C6B2A9DA-B560-7744-B3BE-D21E46389BB2}" destId="{536AF450-8AA1-9045-B72D-F5FB8801608B}" srcOrd="1" destOrd="0" parTransId="{068C29CC-ED10-6B40-9E38-5A38D415F9A0}" sibTransId="{9F273C0C-02C8-A74D-9F32-83F09B7D159F}"/>
    <dgm:cxn modelId="{9FE04F72-517F-B64A-98FE-B59B91C89683}" type="presOf" srcId="{4C281952-CCE8-514A-930E-55E3FB43D8D8}" destId="{FF9B7016-812F-C74D-A662-F60912392CF3}" srcOrd="0" destOrd="1" presId="urn:microsoft.com/office/officeart/2005/8/layout/cycle4"/>
    <dgm:cxn modelId="{82E83FBD-DD01-244A-BF8F-AB4F5F7B6680}" type="presOf" srcId="{536AF450-8AA1-9045-B72D-F5FB8801608B}" destId="{7CE22E83-FBD5-AA4F-994A-AE9C4382E2EC}" srcOrd="1" destOrd="1" presId="urn:microsoft.com/office/officeart/2005/8/layout/cycle4"/>
    <dgm:cxn modelId="{796AFBFB-E357-5645-9D00-8827E7A44136}" srcId="{A6A07DD7-92E1-BC43-A1C0-5B3A4E904CA4}" destId="{BAF0E4C4-2ACB-524A-922A-9140857EB5A0}" srcOrd="1" destOrd="0" parTransId="{D70A2EA2-BF4D-4645-8AAF-6FD942ECC7EB}" sibTransId="{AD8E5F8E-8E99-EA43-BF04-744908DA382D}"/>
    <dgm:cxn modelId="{E81FAA96-BA85-7F42-B062-6B653E582F6F}" type="presOf" srcId="{F5954064-6AF7-4D45-847E-414DC119DB8E}" destId="{E9DE7AE5-7234-814C-B0B5-A647721D443B}" srcOrd="0" destOrd="0" presId="urn:microsoft.com/office/officeart/2005/8/layout/cycle4"/>
    <dgm:cxn modelId="{4236B66E-43F3-DF49-81EE-9565886013FE}" srcId="{C9F7BB92-6AF9-2E45-892D-1150E77D3BEE}" destId="{B7B52775-E675-AB4C-9BC4-523B46B5AC2D}" srcOrd="3" destOrd="0" parTransId="{D1A5701D-E637-2447-AA22-B5F3B7BC74D8}" sibTransId="{52569F99-08AF-FE47-B298-C488EA9E188C}"/>
    <dgm:cxn modelId="{3AD59B34-35F9-4C42-976C-290E6243263D}" srcId="{B7B52775-E675-AB4C-9BC4-523B46B5AC2D}" destId="{BF9F453A-B841-0A4E-B139-7C104EA311BA}" srcOrd="0" destOrd="0" parTransId="{B8FF1128-DF06-CC49-8553-08088F643A47}" sibTransId="{A066DC84-0501-0F44-BBEC-E9D152C5AE91}"/>
    <dgm:cxn modelId="{B0C2831E-89A3-0A49-8F7B-302E6CCA4691}" type="presParOf" srcId="{F6E112FF-93E0-DE4B-A0F8-7CD9D352A1C0}" destId="{6EFD0C62-ED81-A64D-BB56-07B5E61354AB}" srcOrd="0" destOrd="0" presId="urn:microsoft.com/office/officeart/2005/8/layout/cycle4"/>
    <dgm:cxn modelId="{2B2CF960-8FE1-D74F-B568-948765DEA4FA}" type="presParOf" srcId="{6EFD0C62-ED81-A64D-BB56-07B5E61354AB}" destId="{C0B7071D-4A34-4B4A-9F27-3FF50E9681C8}" srcOrd="0" destOrd="0" presId="urn:microsoft.com/office/officeart/2005/8/layout/cycle4"/>
    <dgm:cxn modelId="{A776EBC8-750F-7144-AEA0-D190754E2E0B}" type="presParOf" srcId="{C0B7071D-4A34-4B4A-9F27-3FF50E9681C8}" destId="{D982D421-25F4-6E4D-B251-52AF68B63010}" srcOrd="0" destOrd="0" presId="urn:microsoft.com/office/officeart/2005/8/layout/cycle4"/>
    <dgm:cxn modelId="{C2E77BD8-1115-D64B-A631-18B00488F9CF}" type="presParOf" srcId="{C0B7071D-4A34-4B4A-9F27-3FF50E9681C8}" destId="{7CE22E83-FBD5-AA4F-994A-AE9C4382E2EC}" srcOrd="1" destOrd="0" presId="urn:microsoft.com/office/officeart/2005/8/layout/cycle4"/>
    <dgm:cxn modelId="{CF848A1A-9E69-9F49-967F-1854D8F40B6B}" type="presParOf" srcId="{6EFD0C62-ED81-A64D-BB56-07B5E61354AB}" destId="{AD6BB891-D450-7E4E-8E2F-02C547068D32}" srcOrd="1" destOrd="0" presId="urn:microsoft.com/office/officeart/2005/8/layout/cycle4"/>
    <dgm:cxn modelId="{E82F7BCE-64D2-4C4D-B45E-501DEF5A6552}" type="presParOf" srcId="{AD6BB891-D450-7E4E-8E2F-02C547068D32}" destId="{E9DE7AE5-7234-814C-B0B5-A647721D443B}" srcOrd="0" destOrd="0" presId="urn:microsoft.com/office/officeart/2005/8/layout/cycle4"/>
    <dgm:cxn modelId="{A53461BD-A717-7242-A73C-151557105C47}" type="presParOf" srcId="{AD6BB891-D450-7E4E-8E2F-02C547068D32}" destId="{49900B4A-1FA4-A949-88D3-70804537DDD4}" srcOrd="1" destOrd="0" presId="urn:microsoft.com/office/officeart/2005/8/layout/cycle4"/>
    <dgm:cxn modelId="{8D3B6BF2-BDA1-5A48-AB71-8CED308A18F4}" type="presParOf" srcId="{6EFD0C62-ED81-A64D-BB56-07B5E61354AB}" destId="{E58B7F35-C0E2-184F-B2CC-56ED1F6E0D93}" srcOrd="2" destOrd="0" presId="urn:microsoft.com/office/officeart/2005/8/layout/cycle4"/>
    <dgm:cxn modelId="{5B704147-41BA-414F-8A74-70139716FC73}" type="presParOf" srcId="{E58B7F35-C0E2-184F-B2CC-56ED1F6E0D93}" destId="{341B5BBD-D819-814C-A910-C61C9A7E4353}" srcOrd="0" destOrd="0" presId="urn:microsoft.com/office/officeart/2005/8/layout/cycle4"/>
    <dgm:cxn modelId="{6C7AF62B-3F60-3D47-99DF-4AD37BEC6AA2}" type="presParOf" srcId="{E58B7F35-C0E2-184F-B2CC-56ED1F6E0D93}" destId="{4DE14C5E-BF96-1140-BD1B-E2280ACBAA28}" srcOrd="1" destOrd="0" presId="urn:microsoft.com/office/officeart/2005/8/layout/cycle4"/>
    <dgm:cxn modelId="{6474F633-11EC-AB47-BEAB-D69954A2FC1F}" type="presParOf" srcId="{6EFD0C62-ED81-A64D-BB56-07B5E61354AB}" destId="{1F5B98E8-CDD5-8941-A5D8-93E3880F4B0A}" srcOrd="3" destOrd="0" presId="urn:microsoft.com/office/officeart/2005/8/layout/cycle4"/>
    <dgm:cxn modelId="{12105AA7-9D6F-8343-BA9D-B53EE654AA92}" type="presParOf" srcId="{1F5B98E8-CDD5-8941-A5D8-93E3880F4B0A}" destId="{FF9B7016-812F-C74D-A662-F60912392CF3}" srcOrd="0" destOrd="0" presId="urn:microsoft.com/office/officeart/2005/8/layout/cycle4"/>
    <dgm:cxn modelId="{475C6D6C-59B9-6545-A736-479760C0B3D9}" type="presParOf" srcId="{1F5B98E8-CDD5-8941-A5D8-93E3880F4B0A}" destId="{95C76E22-740D-1848-BD1E-D1DC3DA2FC10}" srcOrd="1" destOrd="0" presId="urn:microsoft.com/office/officeart/2005/8/layout/cycle4"/>
    <dgm:cxn modelId="{D587EFAF-0AF8-2F47-A01D-D85E918EBC24}" type="presParOf" srcId="{6EFD0C62-ED81-A64D-BB56-07B5E61354AB}" destId="{9D195888-4922-054C-9528-F5021EBA71F9}" srcOrd="4" destOrd="0" presId="urn:microsoft.com/office/officeart/2005/8/layout/cycle4"/>
    <dgm:cxn modelId="{B5B71553-2F57-2C49-A4D4-3B7069A20AE1}" type="presParOf" srcId="{F6E112FF-93E0-DE4B-A0F8-7CD9D352A1C0}" destId="{8F115025-83C8-6447-A907-4E59DD232FD5}" srcOrd="1" destOrd="0" presId="urn:microsoft.com/office/officeart/2005/8/layout/cycle4"/>
    <dgm:cxn modelId="{755A6930-947A-FC4A-ABD4-65D2A2D2820E}" type="presParOf" srcId="{8F115025-83C8-6447-A907-4E59DD232FD5}" destId="{03844A2B-F249-BD4F-92EF-F7509526B75C}" srcOrd="0" destOrd="0" presId="urn:microsoft.com/office/officeart/2005/8/layout/cycle4"/>
    <dgm:cxn modelId="{0061A168-D645-AD48-AC95-F819C826EF8A}" type="presParOf" srcId="{8F115025-83C8-6447-A907-4E59DD232FD5}" destId="{6BDE1C76-2950-D946-B686-6DC9EA6F00E2}" srcOrd="1" destOrd="0" presId="urn:microsoft.com/office/officeart/2005/8/layout/cycle4"/>
    <dgm:cxn modelId="{EEDF1976-5508-1542-8A61-F096CF494313}" type="presParOf" srcId="{8F115025-83C8-6447-A907-4E59DD232FD5}" destId="{6A635595-0BC0-0D44-A16C-2BD8F5197C3B}" srcOrd="2" destOrd="0" presId="urn:microsoft.com/office/officeart/2005/8/layout/cycle4"/>
    <dgm:cxn modelId="{DA8A9F07-9F7D-664A-A8FE-8C7EFC9DE11C}" type="presParOf" srcId="{8F115025-83C8-6447-A907-4E59DD232FD5}" destId="{6983609B-F60D-7C40-A7F0-B69490EBDE7E}" srcOrd="3" destOrd="0" presId="urn:microsoft.com/office/officeart/2005/8/layout/cycle4"/>
    <dgm:cxn modelId="{7923E45D-7666-6445-BD4D-1FAC6CC2C143}" type="presParOf" srcId="{8F115025-83C8-6447-A907-4E59DD232FD5}" destId="{86623AB7-01EA-2847-9DD3-24C143FC8A19}" srcOrd="4" destOrd="0" presId="urn:microsoft.com/office/officeart/2005/8/layout/cycle4"/>
    <dgm:cxn modelId="{D9AE959A-CFED-C343-840E-F479C8E1583A}" type="presParOf" srcId="{F6E112FF-93E0-DE4B-A0F8-7CD9D352A1C0}" destId="{0B2859A2-B851-A444-ABAE-B867536072C4}" srcOrd="2" destOrd="0" presId="urn:microsoft.com/office/officeart/2005/8/layout/cycle4"/>
    <dgm:cxn modelId="{A546BA3E-5592-EF41-A5CF-56A0EDD86FE3}" type="presParOf" srcId="{F6E112FF-93E0-DE4B-A0F8-7CD9D352A1C0}" destId="{D2FC79C3-1D6C-984B-9573-5C09477824A8}"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AAFA76-6DC8-EB42-99D9-803AAAD1B360}" type="doc">
      <dgm:prSet loTypeId="urn:microsoft.com/office/officeart/2005/8/layout/process2" loCatId="" qsTypeId="urn:microsoft.com/office/officeart/2005/8/quickstyle/3D3" qsCatId="3D" csTypeId="urn:microsoft.com/office/officeart/2005/8/colors/accent1_2" csCatId="accent1" phldr="1"/>
      <dgm:spPr/>
    </dgm:pt>
    <dgm:pt modelId="{096C9D11-21D6-5343-A488-0CACD78E22C2}">
      <dgm:prSet phldrT="[Text]"/>
      <dgm:spPr/>
      <dgm:t>
        <a:bodyPr/>
        <a:lstStyle/>
        <a:p>
          <a:r>
            <a:rPr lang="en-US" dirty="0" smtClean="0"/>
            <a:t>Data Interpolation</a:t>
          </a:r>
          <a:endParaRPr lang="en-US" dirty="0"/>
        </a:p>
      </dgm:t>
    </dgm:pt>
    <dgm:pt modelId="{FEDAB16D-4838-6B4F-AFE8-E9FC70759EB3}" type="parTrans" cxnId="{49CD6416-83E3-7F46-8DCA-6EF095BC5515}">
      <dgm:prSet/>
      <dgm:spPr/>
      <dgm:t>
        <a:bodyPr/>
        <a:lstStyle/>
        <a:p>
          <a:endParaRPr lang="en-US"/>
        </a:p>
      </dgm:t>
    </dgm:pt>
    <dgm:pt modelId="{B1C94995-8D94-A342-AD29-621777201F0A}" type="sibTrans" cxnId="{49CD6416-83E3-7F46-8DCA-6EF095BC5515}">
      <dgm:prSet/>
      <dgm:spPr/>
      <dgm:t>
        <a:bodyPr/>
        <a:lstStyle/>
        <a:p>
          <a:endParaRPr lang="en-US"/>
        </a:p>
      </dgm:t>
    </dgm:pt>
    <dgm:pt modelId="{8CB9C69E-0755-7C45-8E7D-8D272CB8CE7F}">
      <dgm:prSet phldrT="[Text]"/>
      <dgm:spPr/>
      <dgm:t>
        <a:bodyPr/>
        <a:lstStyle/>
        <a:p>
          <a:r>
            <a:rPr lang="en-US" dirty="0" smtClean="0"/>
            <a:t>Xtal2sas</a:t>
          </a:r>
          <a:endParaRPr lang="en-US" dirty="0"/>
        </a:p>
      </dgm:t>
    </dgm:pt>
    <dgm:pt modelId="{4E3B1905-FECA-194A-9693-FF4FE7BF3603}" type="parTrans" cxnId="{F864E39C-7320-DF4E-8EF2-9EF3B0A63540}">
      <dgm:prSet/>
      <dgm:spPr/>
      <dgm:t>
        <a:bodyPr/>
        <a:lstStyle/>
        <a:p>
          <a:endParaRPr lang="en-US"/>
        </a:p>
      </dgm:t>
    </dgm:pt>
    <dgm:pt modelId="{6498E6C2-2F49-C342-8701-4247C016859D}" type="sibTrans" cxnId="{F864E39C-7320-DF4E-8EF2-9EF3B0A63540}">
      <dgm:prSet/>
      <dgm:spPr/>
      <dgm:t>
        <a:bodyPr/>
        <a:lstStyle/>
        <a:p>
          <a:endParaRPr lang="en-US"/>
        </a:p>
      </dgm:t>
    </dgm:pt>
    <dgm:pt modelId="{262FA9D6-AB22-DF4E-8C59-29C4A604ED3A}">
      <dgm:prSet phldrT="[Text]" custT="1"/>
      <dgm:spPr/>
      <dgm:t>
        <a:bodyPr/>
        <a:lstStyle/>
        <a:p>
          <a:r>
            <a:rPr lang="en-US" sz="2000" baseline="0" dirty="0" smtClean="0">
              <a:latin typeface="Monaco"/>
              <a:cs typeface="Monaco"/>
            </a:rPr>
            <a:t>χ</a:t>
          </a:r>
          <a:r>
            <a:rPr lang="en-US" sz="2000" baseline="30000" dirty="0" smtClean="0"/>
            <a:t>2</a:t>
          </a:r>
          <a:r>
            <a:rPr lang="en-US" sz="2000" dirty="0" smtClean="0"/>
            <a:t> fitting, density plot</a:t>
          </a:r>
          <a:endParaRPr lang="en-US" sz="2000" dirty="0"/>
        </a:p>
      </dgm:t>
    </dgm:pt>
    <dgm:pt modelId="{E828EB65-170C-364F-B602-1BE2FE319D4A}" type="parTrans" cxnId="{1E8CEBAA-1040-3C4F-869C-3C9EB6C26B9A}">
      <dgm:prSet/>
      <dgm:spPr/>
      <dgm:t>
        <a:bodyPr/>
        <a:lstStyle/>
        <a:p>
          <a:endParaRPr lang="en-US"/>
        </a:p>
      </dgm:t>
    </dgm:pt>
    <dgm:pt modelId="{A6CE44B8-BBEB-B843-99B5-101F6E8FCD93}" type="sibTrans" cxnId="{1E8CEBAA-1040-3C4F-869C-3C9EB6C26B9A}">
      <dgm:prSet/>
      <dgm:spPr/>
      <dgm:t>
        <a:bodyPr/>
        <a:lstStyle/>
        <a:p>
          <a:endParaRPr lang="en-US"/>
        </a:p>
      </dgm:t>
    </dgm:pt>
    <dgm:pt modelId="{0C064445-7C9A-4B44-9C42-ED06D18E5DF6}" type="pres">
      <dgm:prSet presAssocID="{15AAFA76-6DC8-EB42-99D9-803AAAD1B360}" presName="linearFlow" presStyleCnt="0">
        <dgm:presLayoutVars>
          <dgm:resizeHandles val="exact"/>
        </dgm:presLayoutVars>
      </dgm:prSet>
      <dgm:spPr/>
    </dgm:pt>
    <dgm:pt modelId="{F8F1B27D-C448-764F-9310-E1F6BA42EAD5}" type="pres">
      <dgm:prSet presAssocID="{096C9D11-21D6-5343-A488-0CACD78E22C2}" presName="node" presStyleLbl="node1" presStyleIdx="0" presStyleCnt="3">
        <dgm:presLayoutVars>
          <dgm:bulletEnabled val="1"/>
        </dgm:presLayoutVars>
      </dgm:prSet>
      <dgm:spPr/>
      <dgm:t>
        <a:bodyPr/>
        <a:lstStyle/>
        <a:p>
          <a:endParaRPr lang="en-US"/>
        </a:p>
      </dgm:t>
    </dgm:pt>
    <dgm:pt modelId="{F99F1A78-1D3D-C94B-84F2-D0756E8469B6}" type="pres">
      <dgm:prSet presAssocID="{B1C94995-8D94-A342-AD29-621777201F0A}" presName="sibTrans" presStyleLbl="sibTrans2D1" presStyleIdx="0" presStyleCnt="2"/>
      <dgm:spPr/>
      <dgm:t>
        <a:bodyPr/>
        <a:lstStyle/>
        <a:p>
          <a:endParaRPr lang="en-US"/>
        </a:p>
      </dgm:t>
    </dgm:pt>
    <dgm:pt modelId="{D2025BBF-0B4E-5848-A3BF-708ADDA00ABA}" type="pres">
      <dgm:prSet presAssocID="{B1C94995-8D94-A342-AD29-621777201F0A}" presName="connectorText" presStyleLbl="sibTrans2D1" presStyleIdx="0" presStyleCnt="2"/>
      <dgm:spPr/>
      <dgm:t>
        <a:bodyPr/>
        <a:lstStyle/>
        <a:p>
          <a:endParaRPr lang="en-US"/>
        </a:p>
      </dgm:t>
    </dgm:pt>
    <dgm:pt modelId="{C9BF2777-8D8A-3C44-BB36-1CD46C1132E2}" type="pres">
      <dgm:prSet presAssocID="{8CB9C69E-0755-7C45-8E7D-8D272CB8CE7F}" presName="node" presStyleLbl="node1" presStyleIdx="1" presStyleCnt="3">
        <dgm:presLayoutVars>
          <dgm:bulletEnabled val="1"/>
        </dgm:presLayoutVars>
      </dgm:prSet>
      <dgm:spPr/>
      <dgm:t>
        <a:bodyPr/>
        <a:lstStyle/>
        <a:p>
          <a:endParaRPr lang="en-US"/>
        </a:p>
      </dgm:t>
    </dgm:pt>
    <dgm:pt modelId="{F615FF97-79FC-BA44-99FB-C59078F2417F}" type="pres">
      <dgm:prSet presAssocID="{6498E6C2-2F49-C342-8701-4247C016859D}" presName="sibTrans" presStyleLbl="sibTrans2D1" presStyleIdx="1" presStyleCnt="2"/>
      <dgm:spPr/>
      <dgm:t>
        <a:bodyPr/>
        <a:lstStyle/>
        <a:p>
          <a:endParaRPr lang="en-US"/>
        </a:p>
      </dgm:t>
    </dgm:pt>
    <dgm:pt modelId="{BAEC854C-F7F6-4047-BBAD-DECA787A7AB3}" type="pres">
      <dgm:prSet presAssocID="{6498E6C2-2F49-C342-8701-4247C016859D}" presName="connectorText" presStyleLbl="sibTrans2D1" presStyleIdx="1" presStyleCnt="2"/>
      <dgm:spPr/>
      <dgm:t>
        <a:bodyPr/>
        <a:lstStyle/>
        <a:p>
          <a:endParaRPr lang="en-US"/>
        </a:p>
      </dgm:t>
    </dgm:pt>
    <dgm:pt modelId="{85F791B5-2BD6-3241-B9EF-767F4270ADA4}" type="pres">
      <dgm:prSet presAssocID="{262FA9D6-AB22-DF4E-8C59-29C4A604ED3A}" presName="node" presStyleLbl="node1" presStyleIdx="2" presStyleCnt="3">
        <dgm:presLayoutVars>
          <dgm:bulletEnabled val="1"/>
        </dgm:presLayoutVars>
      </dgm:prSet>
      <dgm:spPr/>
      <dgm:t>
        <a:bodyPr/>
        <a:lstStyle/>
        <a:p>
          <a:endParaRPr lang="en-US"/>
        </a:p>
      </dgm:t>
    </dgm:pt>
  </dgm:ptLst>
  <dgm:cxnLst>
    <dgm:cxn modelId="{32454283-8E33-364B-9957-218882782CD1}" type="presOf" srcId="{6498E6C2-2F49-C342-8701-4247C016859D}" destId="{F615FF97-79FC-BA44-99FB-C59078F2417F}" srcOrd="0" destOrd="0" presId="urn:microsoft.com/office/officeart/2005/8/layout/process2"/>
    <dgm:cxn modelId="{84924FCD-C32E-1746-B643-7417B9761196}" type="presOf" srcId="{6498E6C2-2F49-C342-8701-4247C016859D}" destId="{BAEC854C-F7F6-4047-BBAD-DECA787A7AB3}" srcOrd="1" destOrd="0" presId="urn:microsoft.com/office/officeart/2005/8/layout/process2"/>
    <dgm:cxn modelId="{0A5B7F69-D7A4-8043-9100-C76D3618FEF4}" type="presOf" srcId="{096C9D11-21D6-5343-A488-0CACD78E22C2}" destId="{F8F1B27D-C448-764F-9310-E1F6BA42EAD5}" srcOrd="0" destOrd="0" presId="urn:microsoft.com/office/officeart/2005/8/layout/process2"/>
    <dgm:cxn modelId="{FF6693D5-FC93-7A4C-B164-EDFA8FBF7B0A}" type="presOf" srcId="{B1C94995-8D94-A342-AD29-621777201F0A}" destId="{F99F1A78-1D3D-C94B-84F2-D0756E8469B6}" srcOrd="0" destOrd="0" presId="urn:microsoft.com/office/officeart/2005/8/layout/process2"/>
    <dgm:cxn modelId="{F864E39C-7320-DF4E-8EF2-9EF3B0A63540}" srcId="{15AAFA76-6DC8-EB42-99D9-803AAAD1B360}" destId="{8CB9C69E-0755-7C45-8E7D-8D272CB8CE7F}" srcOrd="1" destOrd="0" parTransId="{4E3B1905-FECA-194A-9693-FF4FE7BF3603}" sibTransId="{6498E6C2-2F49-C342-8701-4247C016859D}"/>
    <dgm:cxn modelId="{65A99082-5891-9D45-A685-5BFCC17ACBD5}" type="presOf" srcId="{262FA9D6-AB22-DF4E-8C59-29C4A604ED3A}" destId="{85F791B5-2BD6-3241-B9EF-767F4270ADA4}" srcOrd="0" destOrd="0" presId="urn:microsoft.com/office/officeart/2005/8/layout/process2"/>
    <dgm:cxn modelId="{49CD6416-83E3-7F46-8DCA-6EF095BC5515}" srcId="{15AAFA76-6DC8-EB42-99D9-803AAAD1B360}" destId="{096C9D11-21D6-5343-A488-0CACD78E22C2}" srcOrd="0" destOrd="0" parTransId="{FEDAB16D-4838-6B4F-AFE8-E9FC70759EB3}" sibTransId="{B1C94995-8D94-A342-AD29-621777201F0A}"/>
    <dgm:cxn modelId="{4E2C3288-4050-FC4A-BA4B-598F5DE28C10}" type="presOf" srcId="{B1C94995-8D94-A342-AD29-621777201F0A}" destId="{D2025BBF-0B4E-5848-A3BF-708ADDA00ABA}" srcOrd="1" destOrd="0" presId="urn:microsoft.com/office/officeart/2005/8/layout/process2"/>
    <dgm:cxn modelId="{1E8CEBAA-1040-3C4F-869C-3C9EB6C26B9A}" srcId="{15AAFA76-6DC8-EB42-99D9-803AAAD1B360}" destId="{262FA9D6-AB22-DF4E-8C59-29C4A604ED3A}" srcOrd="2" destOrd="0" parTransId="{E828EB65-170C-364F-B602-1BE2FE319D4A}" sibTransId="{A6CE44B8-BBEB-B843-99B5-101F6E8FCD93}"/>
    <dgm:cxn modelId="{5F7FA3BC-074C-B14D-B1D2-30537483853C}" type="presOf" srcId="{15AAFA76-6DC8-EB42-99D9-803AAAD1B360}" destId="{0C064445-7C9A-4B44-9C42-ED06D18E5DF6}" srcOrd="0" destOrd="0" presId="urn:microsoft.com/office/officeart/2005/8/layout/process2"/>
    <dgm:cxn modelId="{3D312366-CE50-7B43-83D3-195348B3852A}" type="presOf" srcId="{8CB9C69E-0755-7C45-8E7D-8D272CB8CE7F}" destId="{C9BF2777-8D8A-3C44-BB36-1CD46C1132E2}" srcOrd="0" destOrd="0" presId="urn:microsoft.com/office/officeart/2005/8/layout/process2"/>
    <dgm:cxn modelId="{76541B79-06E4-F744-AAA0-78863373EE2D}" type="presParOf" srcId="{0C064445-7C9A-4B44-9C42-ED06D18E5DF6}" destId="{F8F1B27D-C448-764F-9310-E1F6BA42EAD5}" srcOrd="0" destOrd="0" presId="urn:microsoft.com/office/officeart/2005/8/layout/process2"/>
    <dgm:cxn modelId="{A620B73E-309B-D043-916A-6B979AE3845B}" type="presParOf" srcId="{0C064445-7C9A-4B44-9C42-ED06D18E5DF6}" destId="{F99F1A78-1D3D-C94B-84F2-D0756E8469B6}" srcOrd="1" destOrd="0" presId="urn:microsoft.com/office/officeart/2005/8/layout/process2"/>
    <dgm:cxn modelId="{A2E3267F-504F-184C-9374-6A992B08EF9C}" type="presParOf" srcId="{F99F1A78-1D3D-C94B-84F2-D0756E8469B6}" destId="{D2025BBF-0B4E-5848-A3BF-708ADDA00ABA}" srcOrd="0" destOrd="0" presId="urn:microsoft.com/office/officeart/2005/8/layout/process2"/>
    <dgm:cxn modelId="{D7A56A9F-717D-2A42-81C0-7F5C4AA5F7CD}" type="presParOf" srcId="{0C064445-7C9A-4B44-9C42-ED06D18E5DF6}" destId="{C9BF2777-8D8A-3C44-BB36-1CD46C1132E2}" srcOrd="2" destOrd="0" presId="urn:microsoft.com/office/officeart/2005/8/layout/process2"/>
    <dgm:cxn modelId="{0DB1E5F5-18CE-9548-A653-F669B11A8F42}" type="presParOf" srcId="{0C064445-7C9A-4B44-9C42-ED06D18E5DF6}" destId="{F615FF97-79FC-BA44-99FB-C59078F2417F}" srcOrd="3" destOrd="0" presId="urn:microsoft.com/office/officeart/2005/8/layout/process2"/>
    <dgm:cxn modelId="{F68520FB-06EB-1841-8A43-1D8FE4F07CCE}" type="presParOf" srcId="{F615FF97-79FC-BA44-99FB-C59078F2417F}" destId="{BAEC854C-F7F6-4047-BBAD-DECA787A7AB3}" srcOrd="0" destOrd="0" presId="urn:microsoft.com/office/officeart/2005/8/layout/process2"/>
    <dgm:cxn modelId="{C6CE6CA6-8326-5F46-8EF3-85F136556ED7}" type="presParOf" srcId="{0C064445-7C9A-4B44-9C42-ED06D18E5DF6}" destId="{85F791B5-2BD6-3241-B9EF-767F4270ADA4}" srcOrd="4"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5AAFA76-6DC8-EB42-99D9-803AAAD1B360}" type="doc">
      <dgm:prSet loTypeId="urn:microsoft.com/office/officeart/2005/8/layout/process2" loCatId="" qsTypeId="urn:microsoft.com/office/officeart/2005/8/quickstyle/3D3" qsCatId="3D" csTypeId="urn:microsoft.com/office/officeart/2005/8/colors/accent1_2" csCatId="accent1" phldr="1"/>
      <dgm:spPr/>
    </dgm:pt>
    <dgm:pt modelId="{096C9D11-21D6-5343-A488-0CACD78E22C2}">
      <dgm:prSet phldrT="[Text]"/>
      <dgm:spPr/>
      <dgm:t>
        <a:bodyPr/>
        <a:lstStyle/>
        <a:p>
          <a:r>
            <a:rPr lang="en-US" dirty="0" smtClean="0"/>
            <a:t>Data Interpolation</a:t>
          </a:r>
          <a:endParaRPr lang="en-US" dirty="0"/>
        </a:p>
      </dgm:t>
    </dgm:pt>
    <dgm:pt modelId="{FEDAB16D-4838-6B4F-AFE8-E9FC70759EB3}" type="parTrans" cxnId="{49CD6416-83E3-7F46-8DCA-6EF095BC5515}">
      <dgm:prSet/>
      <dgm:spPr/>
      <dgm:t>
        <a:bodyPr/>
        <a:lstStyle/>
        <a:p>
          <a:endParaRPr lang="en-US"/>
        </a:p>
      </dgm:t>
    </dgm:pt>
    <dgm:pt modelId="{B1C94995-8D94-A342-AD29-621777201F0A}" type="sibTrans" cxnId="{49CD6416-83E3-7F46-8DCA-6EF095BC5515}">
      <dgm:prSet/>
      <dgm:spPr/>
      <dgm:t>
        <a:bodyPr/>
        <a:lstStyle/>
        <a:p>
          <a:endParaRPr lang="en-US"/>
        </a:p>
      </dgm:t>
    </dgm:pt>
    <dgm:pt modelId="{8CB9C69E-0755-7C45-8E7D-8D272CB8CE7F}">
      <dgm:prSet phldrT="[Text]"/>
      <dgm:spPr/>
      <dgm:t>
        <a:bodyPr/>
        <a:lstStyle/>
        <a:p>
          <a:r>
            <a:rPr lang="en-US" dirty="0" smtClean="0"/>
            <a:t>SLD</a:t>
          </a:r>
          <a:endParaRPr lang="en-US" dirty="0"/>
        </a:p>
      </dgm:t>
    </dgm:pt>
    <dgm:pt modelId="{4E3B1905-FECA-194A-9693-FF4FE7BF3603}" type="parTrans" cxnId="{F864E39C-7320-DF4E-8EF2-9EF3B0A63540}">
      <dgm:prSet/>
      <dgm:spPr/>
      <dgm:t>
        <a:bodyPr/>
        <a:lstStyle/>
        <a:p>
          <a:endParaRPr lang="en-US"/>
        </a:p>
      </dgm:t>
    </dgm:pt>
    <dgm:pt modelId="{6498E6C2-2F49-C342-8701-4247C016859D}" type="sibTrans" cxnId="{F864E39C-7320-DF4E-8EF2-9EF3B0A63540}">
      <dgm:prSet/>
      <dgm:spPr/>
      <dgm:t>
        <a:bodyPr/>
        <a:lstStyle/>
        <a:p>
          <a:endParaRPr lang="en-US"/>
        </a:p>
      </dgm:t>
    </dgm:pt>
    <dgm:pt modelId="{262FA9D6-AB22-DF4E-8C59-29C4A604ED3A}">
      <dgm:prSet phldrT="[Text]" custT="1"/>
      <dgm:spPr/>
      <dgm:t>
        <a:bodyPr/>
        <a:lstStyle/>
        <a:p>
          <a:r>
            <a:rPr lang="en-US" sz="2000" dirty="0" smtClean="0"/>
            <a:t>MC optimization,</a:t>
          </a:r>
        </a:p>
        <a:p>
          <a:r>
            <a:rPr lang="en-US" sz="2000" dirty="0" smtClean="0"/>
            <a:t>density plot</a:t>
          </a:r>
          <a:endParaRPr lang="en-US" sz="2000" dirty="0"/>
        </a:p>
      </dgm:t>
    </dgm:pt>
    <dgm:pt modelId="{E828EB65-170C-364F-B602-1BE2FE319D4A}" type="parTrans" cxnId="{1E8CEBAA-1040-3C4F-869C-3C9EB6C26B9A}">
      <dgm:prSet/>
      <dgm:spPr/>
      <dgm:t>
        <a:bodyPr/>
        <a:lstStyle/>
        <a:p>
          <a:endParaRPr lang="en-US"/>
        </a:p>
      </dgm:t>
    </dgm:pt>
    <dgm:pt modelId="{A6CE44B8-BBEB-B843-99B5-101F6E8FCD93}" type="sibTrans" cxnId="{1E8CEBAA-1040-3C4F-869C-3C9EB6C26B9A}">
      <dgm:prSet/>
      <dgm:spPr/>
      <dgm:t>
        <a:bodyPr/>
        <a:lstStyle/>
        <a:p>
          <a:endParaRPr lang="en-US"/>
        </a:p>
      </dgm:t>
    </dgm:pt>
    <dgm:pt modelId="{0C064445-7C9A-4B44-9C42-ED06D18E5DF6}" type="pres">
      <dgm:prSet presAssocID="{15AAFA76-6DC8-EB42-99D9-803AAAD1B360}" presName="linearFlow" presStyleCnt="0">
        <dgm:presLayoutVars>
          <dgm:resizeHandles val="exact"/>
        </dgm:presLayoutVars>
      </dgm:prSet>
      <dgm:spPr/>
    </dgm:pt>
    <dgm:pt modelId="{F8F1B27D-C448-764F-9310-E1F6BA42EAD5}" type="pres">
      <dgm:prSet presAssocID="{096C9D11-21D6-5343-A488-0CACD78E22C2}" presName="node" presStyleLbl="node1" presStyleIdx="0" presStyleCnt="3">
        <dgm:presLayoutVars>
          <dgm:bulletEnabled val="1"/>
        </dgm:presLayoutVars>
      </dgm:prSet>
      <dgm:spPr/>
      <dgm:t>
        <a:bodyPr/>
        <a:lstStyle/>
        <a:p>
          <a:endParaRPr lang="en-US"/>
        </a:p>
      </dgm:t>
    </dgm:pt>
    <dgm:pt modelId="{F99F1A78-1D3D-C94B-84F2-D0756E8469B6}" type="pres">
      <dgm:prSet presAssocID="{B1C94995-8D94-A342-AD29-621777201F0A}" presName="sibTrans" presStyleLbl="sibTrans2D1" presStyleIdx="0" presStyleCnt="2"/>
      <dgm:spPr/>
      <dgm:t>
        <a:bodyPr/>
        <a:lstStyle/>
        <a:p>
          <a:endParaRPr lang="en-US"/>
        </a:p>
      </dgm:t>
    </dgm:pt>
    <dgm:pt modelId="{D2025BBF-0B4E-5848-A3BF-708ADDA00ABA}" type="pres">
      <dgm:prSet presAssocID="{B1C94995-8D94-A342-AD29-621777201F0A}" presName="connectorText" presStyleLbl="sibTrans2D1" presStyleIdx="0" presStyleCnt="2"/>
      <dgm:spPr/>
      <dgm:t>
        <a:bodyPr/>
        <a:lstStyle/>
        <a:p>
          <a:endParaRPr lang="en-US"/>
        </a:p>
      </dgm:t>
    </dgm:pt>
    <dgm:pt modelId="{C9BF2777-8D8A-3C44-BB36-1CD46C1132E2}" type="pres">
      <dgm:prSet presAssocID="{8CB9C69E-0755-7C45-8E7D-8D272CB8CE7F}" presName="node" presStyleLbl="node1" presStyleIdx="1" presStyleCnt="3">
        <dgm:presLayoutVars>
          <dgm:bulletEnabled val="1"/>
        </dgm:presLayoutVars>
      </dgm:prSet>
      <dgm:spPr/>
      <dgm:t>
        <a:bodyPr/>
        <a:lstStyle/>
        <a:p>
          <a:endParaRPr lang="en-US"/>
        </a:p>
      </dgm:t>
    </dgm:pt>
    <dgm:pt modelId="{F615FF97-79FC-BA44-99FB-C59078F2417F}" type="pres">
      <dgm:prSet presAssocID="{6498E6C2-2F49-C342-8701-4247C016859D}" presName="sibTrans" presStyleLbl="sibTrans2D1" presStyleIdx="1" presStyleCnt="2"/>
      <dgm:spPr/>
      <dgm:t>
        <a:bodyPr/>
        <a:lstStyle/>
        <a:p>
          <a:endParaRPr lang="en-US"/>
        </a:p>
      </dgm:t>
    </dgm:pt>
    <dgm:pt modelId="{BAEC854C-F7F6-4047-BBAD-DECA787A7AB3}" type="pres">
      <dgm:prSet presAssocID="{6498E6C2-2F49-C342-8701-4247C016859D}" presName="connectorText" presStyleLbl="sibTrans2D1" presStyleIdx="1" presStyleCnt="2"/>
      <dgm:spPr/>
      <dgm:t>
        <a:bodyPr/>
        <a:lstStyle/>
        <a:p>
          <a:endParaRPr lang="en-US"/>
        </a:p>
      </dgm:t>
    </dgm:pt>
    <dgm:pt modelId="{85F791B5-2BD6-3241-B9EF-767F4270ADA4}" type="pres">
      <dgm:prSet presAssocID="{262FA9D6-AB22-DF4E-8C59-29C4A604ED3A}" presName="node" presStyleLbl="node1" presStyleIdx="2" presStyleCnt="3">
        <dgm:presLayoutVars>
          <dgm:bulletEnabled val="1"/>
        </dgm:presLayoutVars>
      </dgm:prSet>
      <dgm:spPr/>
      <dgm:t>
        <a:bodyPr/>
        <a:lstStyle/>
        <a:p>
          <a:endParaRPr lang="en-US"/>
        </a:p>
      </dgm:t>
    </dgm:pt>
  </dgm:ptLst>
  <dgm:cxnLst>
    <dgm:cxn modelId="{E134ADE9-66B5-E14A-8E98-F91FB4D95F1B}" type="presOf" srcId="{6498E6C2-2F49-C342-8701-4247C016859D}" destId="{BAEC854C-F7F6-4047-BBAD-DECA787A7AB3}" srcOrd="1" destOrd="0" presId="urn:microsoft.com/office/officeart/2005/8/layout/process2"/>
    <dgm:cxn modelId="{07F2E647-F80F-D24D-8280-45628CE9628F}" type="presOf" srcId="{15AAFA76-6DC8-EB42-99D9-803AAAD1B360}" destId="{0C064445-7C9A-4B44-9C42-ED06D18E5DF6}" srcOrd="0" destOrd="0" presId="urn:microsoft.com/office/officeart/2005/8/layout/process2"/>
    <dgm:cxn modelId="{6C15BA54-F34B-7B49-B669-28A6644E31E8}" type="presOf" srcId="{8CB9C69E-0755-7C45-8E7D-8D272CB8CE7F}" destId="{C9BF2777-8D8A-3C44-BB36-1CD46C1132E2}" srcOrd="0" destOrd="0" presId="urn:microsoft.com/office/officeart/2005/8/layout/process2"/>
    <dgm:cxn modelId="{5DEE46B3-DC46-C549-9712-F31D6E975FE9}" type="presOf" srcId="{B1C94995-8D94-A342-AD29-621777201F0A}" destId="{D2025BBF-0B4E-5848-A3BF-708ADDA00ABA}" srcOrd="1" destOrd="0" presId="urn:microsoft.com/office/officeart/2005/8/layout/process2"/>
    <dgm:cxn modelId="{F864E39C-7320-DF4E-8EF2-9EF3B0A63540}" srcId="{15AAFA76-6DC8-EB42-99D9-803AAAD1B360}" destId="{8CB9C69E-0755-7C45-8E7D-8D272CB8CE7F}" srcOrd="1" destOrd="0" parTransId="{4E3B1905-FECA-194A-9693-FF4FE7BF3603}" sibTransId="{6498E6C2-2F49-C342-8701-4247C016859D}"/>
    <dgm:cxn modelId="{8E06D84C-094A-CB47-9D3E-4B4732CD3952}" type="presOf" srcId="{096C9D11-21D6-5343-A488-0CACD78E22C2}" destId="{F8F1B27D-C448-764F-9310-E1F6BA42EAD5}" srcOrd="0" destOrd="0" presId="urn:microsoft.com/office/officeart/2005/8/layout/process2"/>
    <dgm:cxn modelId="{E5370BEB-BE63-7448-A020-FB6593583376}" type="presOf" srcId="{6498E6C2-2F49-C342-8701-4247C016859D}" destId="{F615FF97-79FC-BA44-99FB-C59078F2417F}" srcOrd="0" destOrd="0" presId="urn:microsoft.com/office/officeart/2005/8/layout/process2"/>
    <dgm:cxn modelId="{49CD6416-83E3-7F46-8DCA-6EF095BC5515}" srcId="{15AAFA76-6DC8-EB42-99D9-803AAAD1B360}" destId="{096C9D11-21D6-5343-A488-0CACD78E22C2}" srcOrd="0" destOrd="0" parTransId="{FEDAB16D-4838-6B4F-AFE8-E9FC70759EB3}" sibTransId="{B1C94995-8D94-A342-AD29-621777201F0A}"/>
    <dgm:cxn modelId="{42C65B97-62AC-C944-9F9F-F054C8448CEC}" type="presOf" srcId="{B1C94995-8D94-A342-AD29-621777201F0A}" destId="{F99F1A78-1D3D-C94B-84F2-D0756E8469B6}" srcOrd="0" destOrd="0" presId="urn:microsoft.com/office/officeart/2005/8/layout/process2"/>
    <dgm:cxn modelId="{1E8CEBAA-1040-3C4F-869C-3C9EB6C26B9A}" srcId="{15AAFA76-6DC8-EB42-99D9-803AAAD1B360}" destId="{262FA9D6-AB22-DF4E-8C59-29C4A604ED3A}" srcOrd="2" destOrd="0" parTransId="{E828EB65-170C-364F-B602-1BE2FE319D4A}" sibTransId="{A6CE44B8-BBEB-B843-99B5-101F6E8FCD93}"/>
    <dgm:cxn modelId="{72ABB2A1-D456-3F49-8104-C82F4B09E47E}" type="presOf" srcId="{262FA9D6-AB22-DF4E-8C59-29C4A604ED3A}" destId="{85F791B5-2BD6-3241-B9EF-767F4270ADA4}" srcOrd="0" destOrd="0" presId="urn:microsoft.com/office/officeart/2005/8/layout/process2"/>
    <dgm:cxn modelId="{E92429CD-9F91-D34B-971E-B5428E46D3C4}" type="presParOf" srcId="{0C064445-7C9A-4B44-9C42-ED06D18E5DF6}" destId="{F8F1B27D-C448-764F-9310-E1F6BA42EAD5}" srcOrd="0" destOrd="0" presId="urn:microsoft.com/office/officeart/2005/8/layout/process2"/>
    <dgm:cxn modelId="{0244606F-89EE-F844-AAED-695AE6ED3D48}" type="presParOf" srcId="{0C064445-7C9A-4B44-9C42-ED06D18E5DF6}" destId="{F99F1A78-1D3D-C94B-84F2-D0756E8469B6}" srcOrd="1" destOrd="0" presId="urn:microsoft.com/office/officeart/2005/8/layout/process2"/>
    <dgm:cxn modelId="{E7BBA193-B3BE-CA4C-B33A-FD1D767E0035}" type="presParOf" srcId="{F99F1A78-1D3D-C94B-84F2-D0756E8469B6}" destId="{D2025BBF-0B4E-5848-A3BF-708ADDA00ABA}" srcOrd="0" destOrd="0" presId="urn:microsoft.com/office/officeart/2005/8/layout/process2"/>
    <dgm:cxn modelId="{3537683C-D6CB-1442-A936-C18DF1D24B26}" type="presParOf" srcId="{0C064445-7C9A-4B44-9C42-ED06D18E5DF6}" destId="{C9BF2777-8D8A-3C44-BB36-1CD46C1132E2}" srcOrd="2" destOrd="0" presId="urn:microsoft.com/office/officeart/2005/8/layout/process2"/>
    <dgm:cxn modelId="{CDBF401C-50EF-A344-B896-80E7BC91DEB3}" type="presParOf" srcId="{0C064445-7C9A-4B44-9C42-ED06D18E5DF6}" destId="{F615FF97-79FC-BA44-99FB-C59078F2417F}" srcOrd="3" destOrd="0" presId="urn:microsoft.com/office/officeart/2005/8/layout/process2"/>
    <dgm:cxn modelId="{3FA0A1CD-91A6-7148-ADAB-0A8C428D6D9C}" type="presParOf" srcId="{F615FF97-79FC-BA44-99FB-C59078F2417F}" destId="{BAEC854C-F7F6-4047-BBAD-DECA787A7AB3}" srcOrd="0" destOrd="0" presId="urn:microsoft.com/office/officeart/2005/8/layout/process2"/>
    <dgm:cxn modelId="{41F21938-174F-6647-BDDD-B0E089676665}" type="presParOf" srcId="{0C064445-7C9A-4B44-9C42-ED06D18E5DF6}" destId="{85F791B5-2BD6-3241-B9EF-767F4270ADA4}" srcOrd="4"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5AAFA76-6DC8-EB42-99D9-803AAAD1B360}" type="doc">
      <dgm:prSet loTypeId="urn:microsoft.com/office/officeart/2005/8/layout/process2" loCatId="" qsTypeId="urn:microsoft.com/office/officeart/2005/8/quickstyle/3D3" qsCatId="3D" csTypeId="urn:microsoft.com/office/officeart/2005/8/colors/accent1_2" csCatId="accent1" phldr="1"/>
      <dgm:spPr/>
    </dgm:pt>
    <dgm:pt modelId="{096C9D11-21D6-5343-A488-0CACD78E22C2}">
      <dgm:prSet phldrT="[Text]"/>
      <dgm:spPr/>
      <dgm:t>
        <a:bodyPr/>
        <a:lstStyle/>
        <a:p>
          <a:r>
            <a:rPr lang="en-US" dirty="0" smtClean="0"/>
            <a:t>Data Interpolation</a:t>
          </a:r>
          <a:endParaRPr lang="en-US" dirty="0"/>
        </a:p>
      </dgm:t>
    </dgm:pt>
    <dgm:pt modelId="{FEDAB16D-4838-6B4F-AFE8-E9FC70759EB3}" type="parTrans" cxnId="{49CD6416-83E3-7F46-8DCA-6EF095BC5515}">
      <dgm:prSet/>
      <dgm:spPr/>
      <dgm:t>
        <a:bodyPr/>
        <a:lstStyle/>
        <a:p>
          <a:endParaRPr lang="en-US"/>
        </a:p>
      </dgm:t>
    </dgm:pt>
    <dgm:pt modelId="{B1C94995-8D94-A342-AD29-621777201F0A}" type="sibTrans" cxnId="{49CD6416-83E3-7F46-8DCA-6EF095BC5515}">
      <dgm:prSet/>
      <dgm:spPr/>
      <dgm:t>
        <a:bodyPr/>
        <a:lstStyle/>
        <a:p>
          <a:endParaRPr lang="en-US"/>
        </a:p>
      </dgm:t>
    </dgm:pt>
    <dgm:pt modelId="{8CB9C69E-0755-7C45-8E7D-8D272CB8CE7F}">
      <dgm:prSet phldrT="[Text]"/>
      <dgm:spPr/>
      <dgm:t>
        <a:bodyPr/>
        <a:lstStyle/>
        <a:p>
          <a:r>
            <a:rPr lang="en-US" dirty="0" smtClean="0"/>
            <a:t>SLD</a:t>
          </a:r>
          <a:endParaRPr lang="en-US" dirty="0"/>
        </a:p>
      </dgm:t>
    </dgm:pt>
    <dgm:pt modelId="{4E3B1905-FECA-194A-9693-FF4FE7BF3603}" type="parTrans" cxnId="{F864E39C-7320-DF4E-8EF2-9EF3B0A63540}">
      <dgm:prSet/>
      <dgm:spPr/>
      <dgm:t>
        <a:bodyPr/>
        <a:lstStyle/>
        <a:p>
          <a:endParaRPr lang="en-US"/>
        </a:p>
      </dgm:t>
    </dgm:pt>
    <dgm:pt modelId="{6498E6C2-2F49-C342-8701-4247C016859D}" type="sibTrans" cxnId="{F864E39C-7320-DF4E-8EF2-9EF3B0A63540}">
      <dgm:prSet/>
      <dgm:spPr/>
      <dgm:t>
        <a:bodyPr/>
        <a:lstStyle/>
        <a:p>
          <a:endParaRPr lang="en-US"/>
        </a:p>
      </dgm:t>
    </dgm:pt>
    <dgm:pt modelId="{262FA9D6-AB22-DF4E-8C59-29C4A604ED3A}">
      <dgm:prSet phldrT="[Text]" custT="1"/>
      <dgm:spPr/>
      <dgm:t>
        <a:bodyPr/>
        <a:lstStyle/>
        <a:p>
          <a:r>
            <a:rPr lang="en-US" sz="2000" dirty="0" smtClean="0"/>
            <a:t>MC optimization,</a:t>
          </a:r>
        </a:p>
        <a:p>
          <a:r>
            <a:rPr lang="en-US" sz="2000" dirty="0" smtClean="0"/>
            <a:t>density plot</a:t>
          </a:r>
          <a:endParaRPr lang="en-US" sz="2000" dirty="0"/>
        </a:p>
      </dgm:t>
    </dgm:pt>
    <dgm:pt modelId="{E828EB65-170C-364F-B602-1BE2FE319D4A}" type="parTrans" cxnId="{1E8CEBAA-1040-3C4F-869C-3C9EB6C26B9A}">
      <dgm:prSet/>
      <dgm:spPr/>
      <dgm:t>
        <a:bodyPr/>
        <a:lstStyle/>
        <a:p>
          <a:endParaRPr lang="en-US"/>
        </a:p>
      </dgm:t>
    </dgm:pt>
    <dgm:pt modelId="{A6CE44B8-BBEB-B843-99B5-101F6E8FCD93}" type="sibTrans" cxnId="{1E8CEBAA-1040-3C4F-869C-3C9EB6C26B9A}">
      <dgm:prSet/>
      <dgm:spPr/>
      <dgm:t>
        <a:bodyPr/>
        <a:lstStyle/>
        <a:p>
          <a:endParaRPr lang="en-US"/>
        </a:p>
      </dgm:t>
    </dgm:pt>
    <dgm:pt modelId="{79F1060E-26BD-B84B-AF8A-95D08A394B3E}">
      <dgm:prSet phldrT="[Text]"/>
      <dgm:spPr/>
      <dgm:t>
        <a:bodyPr/>
        <a:lstStyle/>
        <a:p>
          <a:r>
            <a:rPr lang="en-US" dirty="0" smtClean="0"/>
            <a:t>Monte Carlo generation</a:t>
          </a:r>
          <a:endParaRPr lang="en-US" dirty="0"/>
        </a:p>
      </dgm:t>
    </dgm:pt>
    <dgm:pt modelId="{8A94386A-116B-D04C-8474-546BF1BDBB11}" type="parTrans" cxnId="{46C975A3-F897-7D45-A591-6BBC3B4F808E}">
      <dgm:prSet/>
      <dgm:spPr/>
      <dgm:t>
        <a:bodyPr/>
        <a:lstStyle/>
        <a:p>
          <a:endParaRPr lang="en-US"/>
        </a:p>
      </dgm:t>
    </dgm:pt>
    <dgm:pt modelId="{26B03572-D91E-E347-B664-5DE9EB4C9557}" type="sibTrans" cxnId="{46C975A3-F897-7D45-A591-6BBC3B4F808E}">
      <dgm:prSet/>
      <dgm:spPr/>
      <dgm:t>
        <a:bodyPr/>
        <a:lstStyle/>
        <a:p>
          <a:endParaRPr lang="en-US"/>
        </a:p>
      </dgm:t>
    </dgm:pt>
    <dgm:pt modelId="{0C064445-7C9A-4B44-9C42-ED06D18E5DF6}" type="pres">
      <dgm:prSet presAssocID="{15AAFA76-6DC8-EB42-99D9-803AAAD1B360}" presName="linearFlow" presStyleCnt="0">
        <dgm:presLayoutVars>
          <dgm:resizeHandles val="exact"/>
        </dgm:presLayoutVars>
      </dgm:prSet>
      <dgm:spPr/>
    </dgm:pt>
    <dgm:pt modelId="{F8F1B27D-C448-764F-9310-E1F6BA42EAD5}" type="pres">
      <dgm:prSet presAssocID="{096C9D11-21D6-5343-A488-0CACD78E22C2}" presName="node" presStyleLbl="node1" presStyleIdx="0" presStyleCnt="4">
        <dgm:presLayoutVars>
          <dgm:bulletEnabled val="1"/>
        </dgm:presLayoutVars>
      </dgm:prSet>
      <dgm:spPr/>
      <dgm:t>
        <a:bodyPr/>
        <a:lstStyle/>
        <a:p>
          <a:endParaRPr lang="en-US"/>
        </a:p>
      </dgm:t>
    </dgm:pt>
    <dgm:pt modelId="{F99F1A78-1D3D-C94B-84F2-D0756E8469B6}" type="pres">
      <dgm:prSet presAssocID="{B1C94995-8D94-A342-AD29-621777201F0A}" presName="sibTrans" presStyleLbl="sibTrans2D1" presStyleIdx="0" presStyleCnt="3"/>
      <dgm:spPr/>
      <dgm:t>
        <a:bodyPr/>
        <a:lstStyle/>
        <a:p>
          <a:endParaRPr lang="en-US"/>
        </a:p>
      </dgm:t>
    </dgm:pt>
    <dgm:pt modelId="{D2025BBF-0B4E-5848-A3BF-708ADDA00ABA}" type="pres">
      <dgm:prSet presAssocID="{B1C94995-8D94-A342-AD29-621777201F0A}" presName="connectorText" presStyleLbl="sibTrans2D1" presStyleIdx="0" presStyleCnt="3"/>
      <dgm:spPr/>
      <dgm:t>
        <a:bodyPr/>
        <a:lstStyle/>
        <a:p>
          <a:endParaRPr lang="en-US"/>
        </a:p>
      </dgm:t>
    </dgm:pt>
    <dgm:pt modelId="{C3341D79-034C-C54C-91B4-09B3FA7912E2}" type="pres">
      <dgm:prSet presAssocID="{79F1060E-26BD-B84B-AF8A-95D08A394B3E}" presName="node" presStyleLbl="node1" presStyleIdx="1" presStyleCnt="4">
        <dgm:presLayoutVars>
          <dgm:bulletEnabled val="1"/>
        </dgm:presLayoutVars>
      </dgm:prSet>
      <dgm:spPr/>
      <dgm:t>
        <a:bodyPr/>
        <a:lstStyle/>
        <a:p>
          <a:endParaRPr lang="en-US"/>
        </a:p>
      </dgm:t>
    </dgm:pt>
    <dgm:pt modelId="{F137B8C5-D812-1048-979A-B9400B2435FF}" type="pres">
      <dgm:prSet presAssocID="{26B03572-D91E-E347-B664-5DE9EB4C9557}" presName="sibTrans" presStyleLbl="sibTrans2D1" presStyleIdx="1" presStyleCnt="3"/>
      <dgm:spPr/>
      <dgm:t>
        <a:bodyPr/>
        <a:lstStyle/>
        <a:p>
          <a:endParaRPr lang="en-US"/>
        </a:p>
      </dgm:t>
    </dgm:pt>
    <dgm:pt modelId="{437EFA3A-7708-BC4F-AF9F-9EA3C8BA991A}" type="pres">
      <dgm:prSet presAssocID="{26B03572-D91E-E347-B664-5DE9EB4C9557}" presName="connectorText" presStyleLbl="sibTrans2D1" presStyleIdx="1" presStyleCnt="3"/>
      <dgm:spPr/>
      <dgm:t>
        <a:bodyPr/>
        <a:lstStyle/>
        <a:p>
          <a:endParaRPr lang="en-US"/>
        </a:p>
      </dgm:t>
    </dgm:pt>
    <dgm:pt modelId="{C9BF2777-8D8A-3C44-BB36-1CD46C1132E2}" type="pres">
      <dgm:prSet presAssocID="{8CB9C69E-0755-7C45-8E7D-8D272CB8CE7F}" presName="node" presStyleLbl="node1" presStyleIdx="2" presStyleCnt="4">
        <dgm:presLayoutVars>
          <dgm:bulletEnabled val="1"/>
        </dgm:presLayoutVars>
      </dgm:prSet>
      <dgm:spPr/>
      <dgm:t>
        <a:bodyPr/>
        <a:lstStyle/>
        <a:p>
          <a:endParaRPr lang="en-US"/>
        </a:p>
      </dgm:t>
    </dgm:pt>
    <dgm:pt modelId="{F615FF97-79FC-BA44-99FB-C59078F2417F}" type="pres">
      <dgm:prSet presAssocID="{6498E6C2-2F49-C342-8701-4247C016859D}" presName="sibTrans" presStyleLbl="sibTrans2D1" presStyleIdx="2" presStyleCnt="3"/>
      <dgm:spPr/>
      <dgm:t>
        <a:bodyPr/>
        <a:lstStyle/>
        <a:p>
          <a:endParaRPr lang="en-US"/>
        </a:p>
      </dgm:t>
    </dgm:pt>
    <dgm:pt modelId="{BAEC854C-F7F6-4047-BBAD-DECA787A7AB3}" type="pres">
      <dgm:prSet presAssocID="{6498E6C2-2F49-C342-8701-4247C016859D}" presName="connectorText" presStyleLbl="sibTrans2D1" presStyleIdx="2" presStyleCnt="3"/>
      <dgm:spPr/>
      <dgm:t>
        <a:bodyPr/>
        <a:lstStyle/>
        <a:p>
          <a:endParaRPr lang="en-US"/>
        </a:p>
      </dgm:t>
    </dgm:pt>
    <dgm:pt modelId="{85F791B5-2BD6-3241-B9EF-767F4270ADA4}" type="pres">
      <dgm:prSet presAssocID="{262FA9D6-AB22-DF4E-8C59-29C4A604ED3A}" presName="node" presStyleLbl="node1" presStyleIdx="3" presStyleCnt="4">
        <dgm:presLayoutVars>
          <dgm:bulletEnabled val="1"/>
        </dgm:presLayoutVars>
      </dgm:prSet>
      <dgm:spPr/>
      <dgm:t>
        <a:bodyPr/>
        <a:lstStyle/>
        <a:p>
          <a:endParaRPr lang="en-US"/>
        </a:p>
      </dgm:t>
    </dgm:pt>
  </dgm:ptLst>
  <dgm:cxnLst>
    <dgm:cxn modelId="{46C975A3-F897-7D45-A591-6BBC3B4F808E}" srcId="{15AAFA76-6DC8-EB42-99D9-803AAAD1B360}" destId="{79F1060E-26BD-B84B-AF8A-95D08A394B3E}" srcOrd="1" destOrd="0" parTransId="{8A94386A-116B-D04C-8474-546BF1BDBB11}" sibTransId="{26B03572-D91E-E347-B664-5DE9EB4C9557}"/>
    <dgm:cxn modelId="{874B7774-F4F5-C642-9EF6-E8C3D2E3C4E2}" type="presOf" srcId="{26B03572-D91E-E347-B664-5DE9EB4C9557}" destId="{F137B8C5-D812-1048-979A-B9400B2435FF}" srcOrd="0" destOrd="0" presId="urn:microsoft.com/office/officeart/2005/8/layout/process2"/>
    <dgm:cxn modelId="{8773B2F6-48C7-9A44-AB5E-0C04565528D3}" type="presOf" srcId="{6498E6C2-2F49-C342-8701-4247C016859D}" destId="{BAEC854C-F7F6-4047-BBAD-DECA787A7AB3}" srcOrd="1" destOrd="0" presId="urn:microsoft.com/office/officeart/2005/8/layout/process2"/>
    <dgm:cxn modelId="{F60F2BEC-2335-7F45-81E3-D2B2479611D3}" type="presOf" srcId="{79F1060E-26BD-B84B-AF8A-95D08A394B3E}" destId="{C3341D79-034C-C54C-91B4-09B3FA7912E2}" srcOrd="0" destOrd="0" presId="urn:microsoft.com/office/officeart/2005/8/layout/process2"/>
    <dgm:cxn modelId="{74B93454-FCC2-4248-A930-20935CF3FE89}" type="presOf" srcId="{096C9D11-21D6-5343-A488-0CACD78E22C2}" destId="{F8F1B27D-C448-764F-9310-E1F6BA42EAD5}" srcOrd="0" destOrd="0" presId="urn:microsoft.com/office/officeart/2005/8/layout/process2"/>
    <dgm:cxn modelId="{F864E39C-7320-DF4E-8EF2-9EF3B0A63540}" srcId="{15AAFA76-6DC8-EB42-99D9-803AAAD1B360}" destId="{8CB9C69E-0755-7C45-8E7D-8D272CB8CE7F}" srcOrd="2" destOrd="0" parTransId="{4E3B1905-FECA-194A-9693-FF4FE7BF3603}" sibTransId="{6498E6C2-2F49-C342-8701-4247C016859D}"/>
    <dgm:cxn modelId="{07E6F1EA-A47A-BE40-9C1E-390D785690E8}" type="presOf" srcId="{262FA9D6-AB22-DF4E-8C59-29C4A604ED3A}" destId="{85F791B5-2BD6-3241-B9EF-767F4270ADA4}" srcOrd="0" destOrd="0" presId="urn:microsoft.com/office/officeart/2005/8/layout/process2"/>
    <dgm:cxn modelId="{90A674B0-8FED-4C4A-827F-93CF84ED56FB}" type="presOf" srcId="{26B03572-D91E-E347-B664-5DE9EB4C9557}" destId="{437EFA3A-7708-BC4F-AF9F-9EA3C8BA991A}" srcOrd="1" destOrd="0" presId="urn:microsoft.com/office/officeart/2005/8/layout/process2"/>
    <dgm:cxn modelId="{49CD6416-83E3-7F46-8DCA-6EF095BC5515}" srcId="{15AAFA76-6DC8-EB42-99D9-803AAAD1B360}" destId="{096C9D11-21D6-5343-A488-0CACD78E22C2}" srcOrd="0" destOrd="0" parTransId="{FEDAB16D-4838-6B4F-AFE8-E9FC70759EB3}" sibTransId="{B1C94995-8D94-A342-AD29-621777201F0A}"/>
    <dgm:cxn modelId="{EF963087-A4FB-804F-8B35-514E0B2950EC}" type="presOf" srcId="{6498E6C2-2F49-C342-8701-4247C016859D}" destId="{F615FF97-79FC-BA44-99FB-C59078F2417F}" srcOrd="0" destOrd="0" presId="urn:microsoft.com/office/officeart/2005/8/layout/process2"/>
    <dgm:cxn modelId="{31CA712B-7849-3140-B6B0-F87832C7FCBB}" type="presOf" srcId="{B1C94995-8D94-A342-AD29-621777201F0A}" destId="{D2025BBF-0B4E-5848-A3BF-708ADDA00ABA}" srcOrd="1" destOrd="0" presId="urn:microsoft.com/office/officeart/2005/8/layout/process2"/>
    <dgm:cxn modelId="{1E8CEBAA-1040-3C4F-869C-3C9EB6C26B9A}" srcId="{15AAFA76-6DC8-EB42-99D9-803AAAD1B360}" destId="{262FA9D6-AB22-DF4E-8C59-29C4A604ED3A}" srcOrd="3" destOrd="0" parTransId="{E828EB65-170C-364F-B602-1BE2FE319D4A}" sibTransId="{A6CE44B8-BBEB-B843-99B5-101F6E8FCD93}"/>
    <dgm:cxn modelId="{53DD9E7A-CFD8-294B-B2A9-9A699DDDB0BC}" type="presOf" srcId="{15AAFA76-6DC8-EB42-99D9-803AAAD1B360}" destId="{0C064445-7C9A-4B44-9C42-ED06D18E5DF6}" srcOrd="0" destOrd="0" presId="urn:microsoft.com/office/officeart/2005/8/layout/process2"/>
    <dgm:cxn modelId="{DC48F767-4041-1B49-B44A-0D12DC71BC4F}" type="presOf" srcId="{8CB9C69E-0755-7C45-8E7D-8D272CB8CE7F}" destId="{C9BF2777-8D8A-3C44-BB36-1CD46C1132E2}" srcOrd="0" destOrd="0" presId="urn:microsoft.com/office/officeart/2005/8/layout/process2"/>
    <dgm:cxn modelId="{754131D2-CE0E-2A42-B070-FA62E3A63717}" type="presOf" srcId="{B1C94995-8D94-A342-AD29-621777201F0A}" destId="{F99F1A78-1D3D-C94B-84F2-D0756E8469B6}" srcOrd="0" destOrd="0" presId="urn:microsoft.com/office/officeart/2005/8/layout/process2"/>
    <dgm:cxn modelId="{E4B5B1A2-52D5-DD48-8F43-0324421649A7}" type="presParOf" srcId="{0C064445-7C9A-4B44-9C42-ED06D18E5DF6}" destId="{F8F1B27D-C448-764F-9310-E1F6BA42EAD5}" srcOrd="0" destOrd="0" presId="urn:microsoft.com/office/officeart/2005/8/layout/process2"/>
    <dgm:cxn modelId="{C2277572-9B91-674C-BE6C-E16CA70F7D3F}" type="presParOf" srcId="{0C064445-7C9A-4B44-9C42-ED06D18E5DF6}" destId="{F99F1A78-1D3D-C94B-84F2-D0756E8469B6}" srcOrd="1" destOrd="0" presId="urn:microsoft.com/office/officeart/2005/8/layout/process2"/>
    <dgm:cxn modelId="{2BC69976-5CCD-C548-9B3B-A5070CEE5ABE}" type="presParOf" srcId="{F99F1A78-1D3D-C94B-84F2-D0756E8469B6}" destId="{D2025BBF-0B4E-5848-A3BF-708ADDA00ABA}" srcOrd="0" destOrd="0" presId="urn:microsoft.com/office/officeart/2005/8/layout/process2"/>
    <dgm:cxn modelId="{D7BD6F16-C645-B14A-AEE0-BAD4AA92A21C}" type="presParOf" srcId="{0C064445-7C9A-4B44-9C42-ED06D18E5DF6}" destId="{C3341D79-034C-C54C-91B4-09B3FA7912E2}" srcOrd="2" destOrd="0" presId="urn:microsoft.com/office/officeart/2005/8/layout/process2"/>
    <dgm:cxn modelId="{565838DE-1765-9A4D-B74F-5248F491B81B}" type="presParOf" srcId="{0C064445-7C9A-4B44-9C42-ED06D18E5DF6}" destId="{F137B8C5-D812-1048-979A-B9400B2435FF}" srcOrd="3" destOrd="0" presId="urn:microsoft.com/office/officeart/2005/8/layout/process2"/>
    <dgm:cxn modelId="{8227D09C-7F88-DD4A-93BF-28722F1AA475}" type="presParOf" srcId="{F137B8C5-D812-1048-979A-B9400B2435FF}" destId="{437EFA3A-7708-BC4F-AF9F-9EA3C8BA991A}" srcOrd="0" destOrd="0" presId="urn:microsoft.com/office/officeart/2005/8/layout/process2"/>
    <dgm:cxn modelId="{EEED0AD9-63A4-2947-89F8-72EA79844D6B}" type="presParOf" srcId="{0C064445-7C9A-4B44-9C42-ED06D18E5DF6}" destId="{C9BF2777-8D8A-3C44-BB36-1CD46C1132E2}" srcOrd="4" destOrd="0" presId="urn:microsoft.com/office/officeart/2005/8/layout/process2"/>
    <dgm:cxn modelId="{3F050945-16E0-9B47-8CFE-743E8E93114C}" type="presParOf" srcId="{0C064445-7C9A-4B44-9C42-ED06D18E5DF6}" destId="{F615FF97-79FC-BA44-99FB-C59078F2417F}" srcOrd="5" destOrd="0" presId="urn:microsoft.com/office/officeart/2005/8/layout/process2"/>
    <dgm:cxn modelId="{4E98B500-B98E-824F-B2B3-221784524C2C}" type="presParOf" srcId="{F615FF97-79FC-BA44-99FB-C59078F2417F}" destId="{BAEC854C-F7F6-4047-BBAD-DECA787A7AB3}" srcOrd="0" destOrd="0" presId="urn:microsoft.com/office/officeart/2005/8/layout/process2"/>
    <dgm:cxn modelId="{06C34916-8141-A74B-A18A-387ACF0CDA54}" type="presParOf" srcId="{0C064445-7C9A-4B44-9C42-ED06D18E5DF6}" destId="{85F791B5-2BD6-3241-B9EF-767F4270ADA4}" srcOrd="6"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5AAFA76-6DC8-EB42-99D9-803AAAD1B360}" type="doc">
      <dgm:prSet loTypeId="urn:microsoft.com/office/officeart/2005/8/layout/process2" loCatId="" qsTypeId="urn:microsoft.com/office/officeart/2005/8/quickstyle/3D3" qsCatId="3D" csTypeId="urn:microsoft.com/office/officeart/2005/8/colors/accent1_2" csCatId="accent1" phldr="1"/>
      <dgm:spPr/>
    </dgm:pt>
    <dgm:pt modelId="{096C9D11-21D6-5343-A488-0CACD78E22C2}">
      <dgm:prSet phldrT="[Text]"/>
      <dgm:spPr/>
      <dgm:t>
        <a:bodyPr/>
        <a:lstStyle/>
        <a:p>
          <a:r>
            <a:rPr lang="en-US" dirty="0" smtClean="0"/>
            <a:t>Data Interpolation</a:t>
          </a:r>
          <a:endParaRPr lang="en-US" dirty="0"/>
        </a:p>
      </dgm:t>
    </dgm:pt>
    <dgm:pt modelId="{FEDAB16D-4838-6B4F-AFE8-E9FC70759EB3}" type="parTrans" cxnId="{49CD6416-83E3-7F46-8DCA-6EF095BC5515}">
      <dgm:prSet/>
      <dgm:spPr/>
      <dgm:t>
        <a:bodyPr/>
        <a:lstStyle/>
        <a:p>
          <a:endParaRPr lang="en-US"/>
        </a:p>
      </dgm:t>
    </dgm:pt>
    <dgm:pt modelId="{B1C94995-8D94-A342-AD29-621777201F0A}" type="sibTrans" cxnId="{49CD6416-83E3-7F46-8DCA-6EF095BC5515}">
      <dgm:prSet/>
      <dgm:spPr/>
      <dgm:t>
        <a:bodyPr/>
        <a:lstStyle/>
        <a:p>
          <a:endParaRPr lang="en-US"/>
        </a:p>
      </dgm:t>
    </dgm:pt>
    <dgm:pt modelId="{8CB9C69E-0755-7C45-8E7D-8D272CB8CE7F}">
      <dgm:prSet phldrT="[Text]"/>
      <dgm:spPr/>
      <dgm:t>
        <a:bodyPr/>
        <a:lstStyle/>
        <a:p>
          <a:r>
            <a:rPr lang="en-US" dirty="0" err="1" smtClean="0"/>
            <a:t>Cryson</a:t>
          </a:r>
          <a:endParaRPr lang="en-US" dirty="0"/>
        </a:p>
      </dgm:t>
    </dgm:pt>
    <dgm:pt modelId="{4E3B1905-FECA-194A-9693-FF4FE7BF3603}" type="parTrans" cxnId="{F864E39C-7320-DF4E-8EF2-9EF3B0A63540}">
      <dgm:prSet/>
      <dgm:spPr/>
      <dgm:t>
        <a:bodyPr/>
        <a:lstStyle/>
        <a:p>
          <a:endParaRPr lang="en-US"/>
        </a:p>
      </dgm:t>
    </dgm:pt>
    <dgm:pt modelId="{6498E6C2-2F49-C342-8701-4247C016859D}" type="sibTrans" cxnId="{F864E39C-7320-DF4E-8EF2-9EF3B0A63540}">
      <dgm:prSet/>
      <dgm:spPr/>
      <dgm:t>
        <a:bodyPr/>
        <a:lstStyle/>
        <a:p>
          <a:endParaRPr lang="en-US"/>
        </a:p>
      </dgm:t>
    </dgm:pt>
    <dgm:pt modelId="{262FA9D6-AB22-DF4E-8C59-29C4A604ED3A}">
      <dgm:prSet phldrT="[Text]" custT="1"/>
      <dgm:spPr/>
      <dgm:t>
        <a:bodyPr/>
        <a:lstStyle/>
        <a:p>
          <a:r>
            <a:rPr lang="en-US" sz="2000" baseline="0" dirty="0" smtClean="0">
              <a:latin typeface="Monaco"/>
              <a:cs typeface="Monaco"/>
            </a:rPr>
            <a:t>χ</a:t>
          </a:r>
          <a:r>
            <a:rPr lang="en-US" sz="2000" baseline="30000" dirty="0" smtClean="0"/>
            <a:t>2</a:t>
          </a:r>
          <a:r>
            <a:rPr lang="en-US" sz="2000" dirty="0" smtClean="0"/>
            <a:t> fitting, density plot</a:t>
          </a:r>
          <a:endParaRPr lang="en-US" sz="2000" dirty="0"/>
        </a:p>
      </dgm:t>
    </dgm:pt>
    <dgm:pt modelId="{E828EB65-170C-364F-B602-1BE2FE319D4A}" type="parTrans" cxnId="{1E8CEBAA-1040-3C4F-869C-3C9EB6C26B9A}">
      <dgm:prSet/>
      <dgm:spPr/>
      <dgm:t>
        <a:bodyPr/>
        <a:lstStyle/>
        <a:p>
          <a:endParaRPr lang="en-US"/>
        </a:p>
      </dgm:t>
    </dgm:pt>
    <dgm:pt modelId="{A6CE44B8-BBEB-B843-99B5-101F6E8FCD93}" type="sibTrans" cxnId="{1E8CEBAA-1040-3C4F-869C-3C9EB6C26B9A}">
      <dgm:prSet/>
      <dgm:spPr/>
      <dgm:t>
        <a:bodyPr/>
        <a:lstStyle/>
        <a:p>
          <a:endParaRPr lang="en-US"/>
        </a:p>
      </dgm:t>
    </dgm:pt>
    <dgm:pt modelId="{63E48E2F-31BD-DB4F-8BBC-2F1B2CEB5E96}">
      <dgm:prSet/>
      <dgm:spPr/>
      <dgm:t>
        <a:bodyPr/>
        <a:lstStyle/>
        <a:p>
          <a:r>
            <a:rPr lang="en-US" dirty="0" smtClean="0"/>
            <a:t>FFT docking</a:t>
          </a:r>
          <a:endParaRPr lang="en-US" dirty="0"/>
        </a:p>
      </dgm:t>
    </dgm:pt>
    <dgm:pt modelId="{117D5BA8-B61A-2E4F-9128-8B0DED7F6FBD}" type="parTrans" cxnId="{BED02155-FC70-004F-A136-8B6DFB338A41}">
      <dgm:prSet/>
      <dgm:spPr/>
      <dgm:t>
        <a:bodyPr/>
        <a:lstStyle/>
        <a:p>
          <a:endParaRPr lang="en-US"/>
        </a:p>
      </dgm:t>
    </dgm:pt>
    <dgm:pt modelId="{D5D35DAB-B41C-3540-98B4-91EBB06DD624}" type="sibTrans" cxnId="{BED02155-FC70-004F-A136-8B6DFB338A41}">
      <dgm:prSet/>
      <dgm:spPr/>
      <dgm:t>
        <a:bodyPr/>
        <a:lstStyle/>
        <a:p>
          <a:endParaRPr lang="en-US"/>
        </a:p>
      </dgm:t>
    </dgm:pt>
    <dgm:pt modelId="{0C064445-7C9A-4B44-9C42-ED06D18E5DF6}" type="pres">
      <dgm:prSet presAssocID="{15AAFA76-6DC8-EB42-99D9-803AAAD1B360}" presName="linearFlow" presStyleCnt="0">
        <dgm:presLayoutVars>
          <dgm:resizeHandles val="exact"/>
        </dgm:presLayoutVars>
      </dgm:prSet>
      <dgm:spPr/>
    </dgm:pt>
    <dgm:pt modelId="{F8F1B27D-C448-764F-9310-E1F6BA42EAD5}" type="pres">
      <dgm:prSet presAssocID="{096C9D11-21D6-5343-A488-0CACD78E22C2}" presName="node" presStyleLbl="node1" presStyleIdx="0" presStyleCnt="4">
        <dgm:presLayoutVars>
          <dgm:bulletEnabled val="1"/>
        </dgm:presLayoutVars>
      </dgm:prSet>
      <dgm:spPr/>
      <dgm:t>
        <a:bodyPr/>
        <a:lstStyle/>
        <a:p>
          <a:endParaRPr lang="en-US"/>
        </a:p>
      </dgm:t>
    </dgm:pt>
    <dgm:pt modelId="{F99F1A78-1D3D-C94B-84F2-D0756E8469B6}" type="pres">
      <dgm:prSet presAssocID="{B1C94995-8D94-A342-AD29-621777201F0A}" presName="sibTrans" presStyleLbl="sibTrans2D1" presStyleIdx="0" presStyleCnt="3"/>
      <dgm:spPr/>
      <dgm:t>
        <a:bodyPr/>
        <a:lstStyle/>
        <a:p>
          <a:endParaRPr lang="en-US"/>
        </a:p>
      </dgm:t>
    </dgm:pt>
    <dgm:pt modelId="{D2025BBF-0B4E-5848-A3BF-708ADDA00ABA}" type="pres">
      <dgm:prSet presAssocID="{B1C94995-8D94-A342-AD29-621777201F0A}" presName="connectorText" presStyleLbl="sibTrans2D1" presStyleIdx="0" presStyleCnt="3"/>
      <dgm:spPr/>
      <dgm:t>
        <a:bodyPr/>
        <a:lstStyle/>
        <a:p>
          <a:endParaRPr lang="en-US"/>
        </a:p>
      </dgm:t>
    </dgm:pt>
    <dgm:pt modelId="{AB5F33D0-62B3-754F-85F8-7036F8C82A58}" type="pres">
      <dgm:prSet presAssocID="{63E48E2F-31BD-DB4F-8BBC-2F1B2CEB5E96}" presName="node" presStyleLbl="node1" presStyleIdx="1" presStyleCnt="4">
        <dgm:presLayoutVars>
          <dgm:bulletEnabled val="1"/>
        </dgm:presLayoutVars>
      </dgm:prSet>
      <dgm:spPr/>
      <dgm:t>
        <a:bodyPr/>
        <a:lstStyle/>
        <a:p>
          <a:endParaRPr lang="en-US"/>
        </a:p>
      </dgm:t>
    </dgm:pt>
    <dgm:pt modelId="{41E76631-0E68-A646-841C-C81717F6732B}" type="pres">
      <dgm:prSet presAssocID="{D5D35DAB-B41C-3540-98B4-91EBB06DD624}" presName="sibTrans" presStyleLbl="sibTrans2D1" presStyleIdx="1" presStyleCnt="3"/>
      <dgm:spPr/>
      <dgm:t>
        <a:bodyPr/>
        <a:lstStyle/>
        <a:p>
          <a:endParaRPr lang="en-US"/>
        </a:p>
      </dgm:t>
    </dgm:pt>
    <dgm:pt modelId="{D85020F1-371D-5B44-ACA6-EF318E2DF4C6}" type="pres">
      <dgm:prSet presAssocID="{D5D35DAB-B41C-3540-98B4-91EBB06DD624}" presName="connectorText" presStyleLbl="sibTrans2D1" presStyleIdx="1" presStyleCnt="3"/>
      <dgm:spPr/>
      <dgm:t>
        <a:bodyPr/>
        <a:lstStyle/>
        <a:p>
          <a:endParaRPr lang="en-US"/>
        </a:p>
      </dgm:t>
    </dgm:pt>
    <dgm:pt modelId="{C9BF2777-8D8A-3C44-BB36-1CD46C1132E2}" type="pres">
      <dgm:prSet presAssocID="{8CB9C69E-0755-7C45-8E7D-8D272CB8CE7F}" presName="node" presStyleLbl="node1" presStyleIdx="2" presStyleCnt="4">
        <dgm:presLayoutVars>
          <dgm:bulletEnabled val="1"/>
        </dgm:presLayoutVars>
      </dgm:prSet>
      <dgm:spPr/>
      <dgm:t>
        <a:bodyPr/>
        <a:lstStyle/>
        <a:p>
          <a:endParaRPr lang="en-US"/>
        </a:p>
      </dgm:t>
    </dgm:pt>
    <dgm:pt modelId="{F615FF97-79FC-BA44-99FB-C59078F2417F}" type="pres">
      <dgm:prSet presAssocID="{6498E6C2-2F49-C342-8701-4247C016859D}" presName="sibTrans" presStyleLbl="sibTrans2D1" presStyleIdx="2" presStyleCnt="3"/>
      <dgm:spPr/>
      <dgm:t>
        <a:bodyPr/>
        <a:lstStyle/>
        <a:p>
          <a:endParaRPr lang="en-US"/>
        </a:p>
      </dgm:t>
    </dgm:pt>
    <dgm:pt modelId="{BAEC854C-F7F6-4047-BBAD-DECA787A7AB3}" type="pres">
      <dgm:prSet presAssocID="{6498E6C2-2F49-C342-8701-4247C016859D}" presName="connectorText" presStyleLbl="sibTrans2D1" presStyleIdx="2" presStyleCnt="3"/>
      <dgm:spPr/>
      <dgm:t>
        <a:bodyPr/>
        <a:lstStyle/>
        <a:p>
          <a:endParaRPr lang="en-US"/>
        </a:p>
      </dgm:t>
    </dgm:pt>
    <dgm:pt modelId="{85F791B5-2BD6-3241-B9EF-767F4270ADA4}" type="pres">
      <dgm:prSet presAssocID="{262FA9D6-AB22-DF4E-8C59-29C4A604ED3A}" presName="node" presStyleLbl="node1" presStyleIdx="3" presStyleCnt="4">
        <dgm:presLayoutVars>
          <dgm:bulletEnabled val="1"/>
        </dgm:presLayoutVars>
      </dgm:prSet>
      <dgm:spPr/>
      <dgm:t>
        <a:bodyPr/>
        <a:lstStyle/>
        <a:p>
          <a:endParaRPr lang="en-US"/>
        </a:p>
      </dgm:t>
    </dgm:pt>
  </dgm:ptLst>
  <dgm:cxnLst>
    <dgm:cxn modelId="{933F0BB4-AB51-1D42-9D6D-47320BCE4551}" type="presOf" srcId="{D5D35DAB-B41C-3540-98B4-91EBB06DD624}" destId="{D85020F1-371D-5B44-ACA6-EF318E2DF4C6}" srcOrd="1" destOrd="0" presId="urn:microsoft.com/office/officeart/2005/8/layout/process2"/>
    <dgm:cxn modelId="{26FB53A3-F751-E144-B81E-C746D184D600}" type="presOf" srcId="{262FA9D6-AB22-DF4E-8C59-29C4A604ED3A}" destId="{85F791B5-2BD6-3241-B9EF-767F4270ADA4}" srcOrd="0" destOrd="0" presId="urn:microsoft.com/office/officeart/2005/8/layout/process2"/>
    <dgm:cxn modelId="{F864E39C-7320-DF4E-8EF2-9EF3B0A63540}" srcId="{15AAFA76-6DC8-EB42-99D9-803AAAD1B360}" destId="{8CB9C69E-0755-7C45-8E7D-8D272CB8CE7F}" srcOrd="2" destOrd="0" parTransId="{4E3B1905-FECA-194A-9693-FF4FE7BF3603}" sibTransId="{6498E6C2-2F49-C342-8701-4247C016859D}"/>
    <dgm:cxn modelId="{FC182C54-D53A-D44F-9013-B6391A6D8B50}" type="presOf" srcId="{B1C94995-8D94-A342-AD29-621777201F0A}" destId="{F99F1A78-1D3D-C94B-84F2-D0756E8469B6}" srcOrd="0" destOrd="0" presId="urn:microsoft.com/office/officeart/2005/8/layout/process2"/>
    <dgm:cxn modelId="{1352F5C7-233C-594F-BC97-7A841E7F4ACD}" type="presOf" srcId="{6498E6C2-2F49-C342-8701-4247C016859D}" destId="{F615FF97-79FC-BA44-99FB-C59078F2417F}" srcOrd="0" destOrd="0" presId="urn:microsoft.com/office/officeart/2005/8/layout/process2"/>
    <dgm:cxn modelId="{49CD6416-83E3-7F46-8DCA-6EF095BC5515}" srcId="{15AAFA76-6DC8-EB42-99D9-803AAAD1B360}" destId="{096C9D11-21D6-5343-A488-0CACD78E22C2}" srcOrd="0" destOrd="0" parTransId="{FEDAB16D-4838-6B4F-AFE8-E9FC70759EB3}" sibTransId="{B1C94995-8D94-A342-AD29-621777201F0A}"/>
    <dgm:cxn modelId="{71575867-F1C0-F040-B52A-DF0D25584E02}" type="presOf" srcId="{8CB9C69E-0755-7C45-8E7D-8D272CB8CE7F}" destId="{C9BF2777-8D8A-3C44-BB36-1CD46C1132E2}" srcOrd="0" destOrd="0" presId="urn:microsoft.com/office/officeart/2005/8/layout/process2"/>
    <dgm:cxn modelId="{BED02155-FC70-004F-A136-8B6DFB338A41}" srcId="{15AAFA76-6DC8-EB42-99D9-803AAAD1B360}" destId="{63E48E2F-31BD-DB4F-8BBC-2F1B2CEB5E96}" srcOrd="1" destOrd="0" parTransId="{117D5BA8-B61A-2E4F-9128-8B0DED7F6FBD}" sibTransId="{D5D35DAB-B41C-3540-98B4-91EBB06DD624}"/>
    <dgm:cxn modelId="{1E8CEBAA-1040-3C4F-869C-3C9EB6C26B9A}" srcId="{15AAFA76-6DC8-EB42-99D9-803AAAD1B360}" destId="{262FA9D6-AB22-DF4E-8C59-29C4A604ED3A}" srcOrd="3" destOrd="0" parTransId="{E828EB65-170C-364F-B602-1BE2FE319D4A}" sibTransId="{A6CE44B8-BBEB-B843-99B5-101F6E8FCD93}"/>
    <dgm:cxn modelId="{E7F9112E-B275-674D-98F5-F2072F5A9220}" type="presOf" srcId="{15AAFA76-6DC8-EB42-99D9-803AAAD1B360}" destId="{0C064445-7C9A-4B44-9C42-ED06D18E5DF6}" srcOrd="0" destOrd="0" presId="urn:microsoft.com/office/officeart/2005/8/layout/process2"/>
    <dgm:cxn modelId="{0E95FD2B-8238-BD4F-AA11-B31EC382CEF1}" type="presOf" srcId="{6498E6C2-2F49-C342-8701-4247C016859D}" destId="{BAEC854C-F7F6-4047-BBAD-DECA787A7AB3}" srcOrd="1" destOrd="0" presId="urn:microsoft.com/office/officeart/2005/8/layout/process2"/>
    <dgm:cxn modelId="{078A6679-C27C-3445-AB8C-B759EAF57BE3}" type="presOf" srcId="{096C9D11-21D6-5343-A488-0CACD78E22C2}" destId="{F8F1B27D-C448-764F-9310-E1F6BA42EAD5}" srcOrd="0" destOrd="0" presId="urn:microsoft.com/office/officeart/2005/8/layout/process2"/>
    <dgm:cxn modelId="{86F439C1-08A7-FD46-8D5D-E654ACB2C409}" type="presOf" srcId="{63E48E2F-31BD-DB4F-8BBC-2F1B2CEB5E96}" destId="{AB5F33D0-62B3-754F-85F8-7036F8C82A58}" srcOrd="0" destOrd="0" presId="urn:microsoft.com/office/officeart/2005/8/layout/process2"/>
    <dgm:cxn modelId="{074BCDF7-6648-EB4D-B902-C7D2EDFAC440}" type="presOf" srcId="{B1C94995-8D94-A342-AD29-621777201F0A}" destId="{D2025BBF-0B4E-5848-A3BF-708ADDA00ABA}" srcOrd="1" destOrd="0" presId="urn:microsoft.com/office/officeart/2005/8/layout/process2"/>
    <dgm:cxn modelId="{6BF69FBD-1561-2C44-8A7C-F1198C64379B}" type="presOf" srcId="{D5D35DAB-B41C-3540-98B4-91EBB06DD624}" destId="{41E76631-0E68-A646-841C-C81717F6732B}" srcOrd="0" destOrd="0" presId="urn:microsoft.com/office/officeart/2005/8/layout/process2"/>
    <dgm:cxn modelId="{600D063C-4662-3345-A22A-0AB1E4B11623}" type="presParOf" srcId="{0C064445-7C9A-4B44-9C42-ED06D18E5DF6}" destId="{F8F1B27D-C448-764F-9310-E1F6BA42EAD5}" srcOrd="0" destOrd="0" presId="urn:microsoft.com/office/officeart/2005/8/layout/process2"/>
    <dgm:cxn modelId="{4E3A7384-31FE-E940-82B7-D3EAD542A2A2}" type="presParOf" srcId="{0C064445-7C9A-4B44-9C42-ED06D18E5DF6}" destId="{F99F1A78-1D3D-C94B-84F2-D0756E8469B6}" srcOrd="1" destOrd="0" presId="urn:microsoft.com/office/officeart/2005/8/layout/process2"/>
    <dgm:cxn modelId="{7150F633-CDB6-3541-9A17-18FDCA76D5A2}" type="presParOf" srcId="{F99F1A78-1D3D-C94B-84F2-D0756E8469B6}" destId="{D2025BBF-0B4E-5848-A3BF-708ADDA00ABA}" srcOrd="0" destOrd="0" presId="urn:microsoft.com/office/officeart/2005/8/layout/process2"/>
    <dgm:cxn modelId="{1F43692C-7B0E-FC47-8CD0-732FD76E1834}" type="presParOf" srcId="{0C064445-7C9A-4B44-9C42-ED06D18E5DF6}" destId="{AB5F33D0-62B3-754F-85F8-7036F8C82A58}" srcOrd="2" destOrd="0" presId="urn:microsoft.com/office/officeart/2005/8/layout/process2"/>
    <dgm:cxn modelId="{339E4F1C-7520-1B45-AFEB-93BF56EC7291}" type="presParOf" srcId="{0C064445-7C9A-4B44-9C42-ED06D18E5DF6}" destId="{41E76631-0E68-A646-841C-C81717F6732B}" srcOrd="3" destOrd="0" presId="urn:microsoft.com/office/officeart/2005/8/layout/process2"/>
    <dgm:cxn modelId="{35573804-8447-B54C-9C57-E48DAF59DD17}" type="presParOf" srcId="{41E76631-0E68-A646-841C-C81717F6732B}" destId="{D85020F1-371D-5B44-ACA6-EF318E2DF4C6}" srcOrd="0" destOrd="0" presId="urn:microsoft.com/office/officeart/2005/8/layout/process2"/>
    <dgm:cxn modelId="{C1EB18E6-08AB-144B-B427-E4B4C102AF49}" type="presParOf" srcId="{0C064445-7C9A-4B44-9C42-ED06D18E5DF6}" destId="{C9BF2777-8D8A-3C44-BB36-1CD46C1132E2}" srcOrd="4" destOrd="0" presId="urn:microsoft.com/office/officeart/2005/8/layout/process2"/>
    <dgm:cxn modelId="{D1DA2622-99C5-3547-9F76-9C225A9ED2A2}" type="presParOf" srcId="{0C064445-7C9A-4B44-9C42-ED06D18E5DF6}" destId="{F615FF97-79FC-BA44-99FB-C59078F2417F}" srcOrd="5" destOrd="0" presId="urn:microsoft.com/office/officeart/2005/8/layout/process2"/>
    <dgm:cxn modelId="{709005C1-7179-F748-A400-A88722AB5E49}" type="presParOf" srcId="{F615FF97-79FC-BA44-99FB-C59078F2417F}" destId="{BAEC854C-F7F6-4047-BBAD-DECA787A7AB3}" srcOrd="0" destOrd="0" presId="urn:microsoft.com/office/officeart/2005/8/layout/process2"/>
    <dgm:cxn modelId="{23CC601E-16F8-E44C-AD8F-5D654C0B4163}" type="presParOf" srcId="{0C064445-7C9A-4B44-9C42-ED06D18E5DF6}" destId="{85F791B5-2BD6-3241-B9EF-767F4270ADA4}" srcOrd="6" destOrd="0" presId="urn:microsoft.com/office/officeart/2005/8/layout/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5AAFA76-6DC8-EB42-99D9-803AAAD1B360}" type="doc">
      <dgm:prSet loTypeId="urn:microsoft.com/office/officeart/2005/8/layout/process2" loCatId="" qsTypeId="urn:microsoft.com/office/officeart/2005/8/quickstyle/3D3" qsCatId="3D" csTypeId="urn:microsoft.com/office/officeart/2005/8/colors/accent1_2" csCatId="accent1" phldr="1"/>
      <dgm:spPr/>
    </dgm:pt>
    <dgm:pt modelId="{8CB9C69E-0755-7C45-8E7D-8D272CB8CE7F}">
      <dgm:prSet phldrT="[Text]"/>
      <dgm:spPr/>
      <dgm:t>
        <a:bodyPr/>
        <a:lstStyle/>
        <a:p>
          <a:r>
            <a:rPr lang="en-US" dirty="0" smtClean="0"/>
            <a:t>Monte Carlo generation</a:t>
          </a:r>
          <a:endParaRPr lang="en-US" dirty="0"/>
        </a:p>
      </dgm:t>
    </dgm:pt>
    <dgm:pt modelId="{4E3B1905-FECA-194A-9693-FF4FE7BF3603}" type="parTrans" cxnId="{F864E39C-7320-DF4E-8EF2-9EF3B0A63540}">
      <dgm:prSet/>
      <dgm:spPr/>
      <dgm:t>
        <a:bodyPr/>
        <a:lstStyle/>
        <a:p>
          <a:endParaRPr lang="en-US"/>
        </a:p>
      </dgm:t>
    </dgm:pt>
    <dgm:pt modelId="{6498E6C2-2F49-C342-8701-4247C016859D}" type="sibTrans" cxnId="{F864E39C-7320-DF4E-8EF2-9EF3B0A63540}">
      <dgm:prSet/>
      <dgm:spPr/>
      <dgm:t>
        <a:bodyPr/>
        <a:lstStyle/>
        <a:p>
          <a:endParaRPr lang="en-US"/>
        </a:p>
      </dgm:t>
    </dgm:pt>
    <dgm:pt modelId="{262FA9D6-AB22-DF4E-8C59-29C4A604ED3A}">
      <dgm:prSet phldrT="[Text]" custT="1"/>
      <dgm:spPr/>
      <dgm:t>
        <a:bodyPr/>
        <a:lstStyle/>
        <a:p>
          <a:r>
            <a:rPr lang="en-US" sz="2000" baseline="0" dirty="0" smtClean="0">
              <a:latin typeface="Monaco"/>
              <a:cs typeface="Monaco"/>
            </a:rPr>
            <a:t>χ</a:t>
          </a:r>
          <a:r>
            <a:rPr lang="en-US" sz="2000" baseline="30000" dirty="0" smtClean="0"/>
            <a:t>2</a:t>
          </a:r>
          <a:r>
            <a:rPr lang="en-US" sz="2000" dirty="0" smtClean="0"/>
            <a:t> fitting</a:t>
          </a:r>
          <a:endParaRPr lang="en-US" sz="2000" dirty="0"/>
        </a:p>
      </dgm:t>
    </dgm:pt>
    <dgm:pt modelId="{E828EB65-170C-364F-B602-1BE2FE319D4A}" type="parTrans" cxnId="{1E8CEBAA-1040-3C4F-869C-3C9EB6C26B9A}">
      <dgm:prSet/>
      <dgm:spPr/>
      <dgm:t>
        <a:bodyPr/>
        <a:lstStyle/>
        <a:p>
          <a:endParaRPr lang="en-US"/>
        </a:p>
      </dgm:t>
    </dgm:pt>
    <dgm:pt modelId="{A6CE44B8-BBEB-B843-99B5-101F6E8FCD93}" type="sibTrans" cxnId="{1E8CEBAA-1040-3C4F-869C-3C9EB6C26B9A}">
      <dgm:prSet/>
      <dgm:spPr/>
      <dgm:t>
        <a:bodyPr/>
        <a:lstStyle/>
        <a:p>
          <a:endParaRPr lang="en-US"/>
        </a:p>
      </dgm:t>
    </dgm:pt>
    <dgm:pt modelId="{63E48E2F-31BD-DB4F-8BBC-2F1B2CEB5E96}">
      <dgm:prSet/>
      <dgm:spPr/>
      <dgm:t>
        <a:bodyPr/>
        <a:lstStyle/>
        <a:p>
          <a:r>
            <a:rPr lang="en-US" dirty="0" smtClean="0"/>
            <a:t>Data Interpolation</a:t>
          </a:r>
          <a:endParaRPr lang="en-US" dirty="0"/>
        </a:p>
      </dgm:t>
    </dgm:pt>
    <dgm:pt modelId="{117D5BA8-B61A-2E4F-9128-8B0DED7F6FBD}" type="parTrans" cxnId="{BED02155-FC70-004F-A136-8B6DFB338A41}">
      <dgm:prSet/>
      <dgm:spPr/>
      <dgm:t>
        <a:bodyPr/>
        <a:lstStyle/>
        <a:p>
          <a:endParaRPr lang="en-US"/>
        </a:p>
      </dgm:t>
    </dgm:pt>
    <dgm:pt modelId="{D5D35DAB-B41C-3540-98B4-91EBB06DD624}" type="sibTrans" cxnId="{BED02155-FC70-004F-A136-8B6DFB338A41}">
      <dgm:prSet/>
      <dgm:spPr/>
      <dgm:t>
        <a:bodyPr/>
        <a:lstStyle/>
        <a:p>
          <a:endParaRPr lang="en-US"/>
        </a:p>
      </dgm:t>
    </dgm:pt>
    <dgm:pt modelId="{807964A7-C721-1945-A974-E402BAB68632}">
      <dgm:prSet phldrT="[Text]"/>
      <dgm:spPr/>
      <dgm:t>
        <a:bodyPr/>
        <a:lstStyle/>
        <a:p>
          <a:r>
            <a:rPr lang="en-US" dirty="0" smtClean="0"/>
            <a:t>Xtal2sas calculation</a:t>
          </a:r>
          <a:endParaRPr lang="en-US" dirty="0"/>
        </a:p>
      </dgm:t>
    </dgm:pt>
    <dgm:pt modelId="{608666AD-ED8A-6A42-9636-3DD11E519BB0}" type="parTrans" cxnId="{EC56E51E-C2ED-BD49-82FA-9A198C582D14}">
      <dgm:prSet/>
      <dgm:spPr/>
      <dgm:t>
        <a:bodyPr/>
        <a:lstStyle/>
        <a:p>
          <a:endParaRPr lang="en-US"/>
        </a:p>
      </dgm:t>
    </dgm:pt>
    <dgm:pt modelId="{0C03A1F4-FDA2-E44B-963D-26B743DFEF41}" type="sibTrans" cxnId="{EC56E51E-C2ED-BD49-82FA-9A198C582D14}">
      <dgm:prSet/>
      <dgm:spPr/>
      <dgm:t>
        <a:bodyPr/>
        <a:lstStyle/>
        <a:p>
          <a:endParaRPr lang="en-US"/>
        </a:p>
      </dgm:t>
    </dgm:pt>
    <dgm:pt modelId="{C438754C-411A-BC4E-AF3D-77D8C70B8744}">
      <dgm:prSet phldrT="[Text]" custT="1"/>
      <dgm:spPr/>
      <dgm:t>
        <a:bodyPr/>
        <a:lstStyle/>
        <a:p>
          <a:r>
            <a:rPr lang="en-US" sz="2000" dirty="0" smtClean="0"/>
            <a:t>Density plot</a:t>
          </a:r>
          <a:endParaRPr lang="en-US" sz="2000" dirty="0"/>
        </a:p>
      </dgm:t>
    </dgm:pt>
    <dgm:pt modelId="{EB2D6158-D886-D348-8033-75E0DF21079A}" type="parTrans" cxnId="{BF6E56E4-285A-484E-8784-B09DD84C9869}">
      <dgm:prSet/>
      <dgm:spPr/>
      <dgm:t>
        <a:bodyPr/>
        <a:lstStyle/>
        <a:p>
          <a:endParaRPr lang="en-US"/>
        </a:p>
      </dgm:t>
    </dgm:pt>
    <dgm:pt modelId="{7118DD85-7284-FC4C-808A-0CF2D491B7A8}" type="sibTrans" cxnId="{BF6E56E4-285A-484E-8784-B09DD84C9869}">
      <dgm:prSet/>
      <dgm:spPr/>
      <dgm:t>
        <a:bodyPr/>
        <a:lstStyle/>
        <a:p>
          <a:endParaRPr lang="en-US"/>
        </a:p>
      </dgm:t>
    </dgm:pt>
    <dgm:pt modelId="{69A3754D-F84A-2C42-ADF8-D556BD47E693}">
      <dgm:prSet/>
      <dgm:spPr/>
      <dgm:t>
        <a:bodyPr/>
        <a:lstStyle/>
        <a:p>
          <a:r>
            <a:rPr lang="en-US" dirty="0" smtClean="0"/>
            <a:t>Structure Minimization</a:t>
          </a:r>
          <a:endParaRPr lang="en-US" dirty="0"/>
        </a:p>
      </dgm:t>
    </dgm:pt>
    <dgm:pt modelId="{6E9A7581-1A6C-174F-8ABE-DBAEFCD8FA85}" type="parTrans" cxnId="{058E4080-0C91-2642-BE9A-E57E1298BE27}">
      <dgm:prSet/>
      <dgm:spPr/>
      <dgm:t>
        <a:bodyPr/>
        <a:lstStyle/>
        <a:p>
          <a:endParaRPr lang="en-US"/>
        </a:p>
      </dgm:t>
    </dgm:pt>
    <dgm:pt modelId="{9D335BF7-992A-B94C-862E-E5E7AF96FF01}" type="sibTrans" cxnId="{058E4080-0C91-2642-BE9A-E57E1298BE27}">
      <dgm:prSet/>
      <dgm:spPr/>
      <dgm:t>
        <a:bodyPr/>
        <a:lstStyle/>
        <a:p>
          <a:endParaRPr lang="en-US"/>
        </a:p>
      </dgm:t>
    </dgm:pt>
    <dgm:pt modelId="{0C064445-7C9A-4B44-9C42-ED06D18E5DF6}" type="pres">
      <dgm:prSet presAssocID="{15AAFA76-6DC8-EB42-99D9-803AAAD1B360}" presName="linearFlow" presStyleCnt="0">
        <dgm:presLayoutVars>
          <dgm:resizeHandles val="exact"/>
        </dgm:presLayoutVars>
      </dgm:prSet>
      <dgm:spPr/>
    </dgm:pt>
    <dgm:pt modelId="{8BDE4C1D-F59D-3A4D-A0B5-1282D4F44001}" type="pres">
      <dgm:prSet presAssocID="{69A3754D-F84A-2C42-ADF8-D556BD47E693}" presName="node" presStyleLbl="node1" presStyleIdx="0" presStyleCnt="6">
        <dgm:presLayoutVars>
          <dgm:bulletEnabled val="1"/>
        </dgm:presLayoutVars>
      </dgm:prSet>
      <dgm:spPr/>
      <dgm:t>
        <a:bodyPr/>
        <a:lstStyle/>
        <a:p>
          <a:endParaRPr lang="en-US"/>
        </a:p>
      </dgm:t>
    </dgm:pt>
    <dgm:pt modelId="{55DA43C4-CDE2-884F-9AD2-47B35C7F890A}" type="pres">
      <dgm:prSet presAssocID="{9D335BF7-992A-B94C-862E-E5E7AF96FF01}" presName="sibTrans" presStyleLbl="sibTrans2D1" presStyleIdx="0" presStyleCnt="5"/>
      <dgm:spPr/>
      <dgm:t>
        <a:bodyPr/>
        <a:lstStyle/>
        <a:p>
          <a:endParaRPr lang="en-US"/>
        </a:p>
      </dgm:t>
    </dgm:pt>
    <dgm:pt modelId="{A152A218-1F5A-C348-9BA7-C8BE1CB3024B}" type="pres">
      <dgm:prSet presAssocID="{9D335BF7-992A-B94C-862E-E5E7AF96FF01}" presName="connectorText" presStyleLbl="sibTrans2D1" presStyleIdx="0" presStyleCnt="5"/>
      <dgm:spPr/>
      <dgm:t>
        <a:bodyPr/>
        <a:lstStyle/>
        <a:p>
          <a:endParaRPr lang="en-US"/>
        </a:p>
      </dgm:t>
    </dgm:pt>
    <dgm:pt modelId="{AB5F33D0-62B3-754F-85F8-7036F8C82A58}" type="pres">
      <dgm:prSet presAssocID="{63E48E2F-31BD-DB4F-8BBC-2F1B2CEB5E96}" presName="node" presStyleLbl="node1" presStyleIdx="1" presStyleCnt="6">
        <dgm:presLayoutVars>
          <dgm:bulletEnabled val="1"/>
        </dgm:presLayoutVars>
      </dgm:prSet>
      <dgm:spPr/>
      <dgm:t>
        <a:bodyPr/>
        <a:lstStyle/>
        <a:p>
          <a:endParaRPr lang="en-US"/>
        </a:p>
      </dgm:t>
    </dgm:pt>
    <dgm:pt modelId="{41E76631-0E68-A646-841C-C81717F6732B}" type="pres">
      <dgm:prSet presAssocID="{D5D35DAB-B41C-3540-98B4-91EBB06DD624}" presName="sibTrans" presStyleLbl="sibTrans2D1" presStyleIdx="1" presStyleCnt="5"/>
      <dgm:spPr/>
      <dgm:t>
        <a:bodyPr/>
        <a:lstStyle/>
        <a:p>
          <a:endParaRPr lang="en-US"/>
        </a:p>
      </dgm:t>
    </dgm:pt>
    <dgm:pt modelId="{D85020F1-371D-5B44-ACA6-EF318E2DF4C6}" type="pres">
      <dgm:prSet presAssocID="{D5D35DAB-B41C-3540-98B4-91EBB06DD624}" presName="connectorText" presStyleLbl="sibTrans2D1" presStyleIdx="1" presStyleCnt="5"/>
      <dgm:spPr/>
      <dgm:t>
        <a:bodyPr/>
        <a:lstStyle/>
        <a:p>
          <a:endParaRPr lang="en-US"/>
        </a:p>
      </dgm:t>
    </dgm:pt>
    <dgm:pt modelId="{C9BF2777-8D8A-3C44-BB36-1CD46C1132E2}" type="pres">
      <dgm:prSet presAssocID="{8CB9C69E-0755-7C45-8E7D-8D272CB8CE7F}" presName="node" presStyleLbl="node1" presStyleIdx="2" presStyleCnt="6">
        <dgm:presLayoutVars>
          <dgm:bulletEnabled val="1"/>
        </dgm:presLayoutVars>
      </dgm:prSet>
      <dgm:spPr/>
      <dgm:t>
        <a:bodyPr/>
        <a:lstStyle/>
        <a:p>
          <a:endParaRPr lang="en-US"/>
        </a:p>
      </dgm:t>
    </dgm:pt>
    <dgm:pt modelId="{F615FF97-79FC-BA44-99FB-C59078F2417F}" type="pres">
      <dgm:prSet presAssocID="{6498E6C2-2F49-C342-8701-4247C016859D}" presName="sibTrans" presStyleLbl="sibTrans2D1" presStyleIdx="2" presStyleCnt="5"/>
      <dgm:spPr/>
      <dgm:t>
        <a:bodyPr/>
        <a:lstStyle/>
        <a:p>
          <a:endParaRPr lang="en-US"/>
        </a:p>
      </dgm:t>
    </dgm:pt>
    <dgm:pt modelId="{BAEC854C-F7F6-4047-BBAD-DECA787A7AB3}" type="pres">
      <dgm:prSet presAssocID="{6498E6C2-2F49-C342-8701-4247C016859D}" presName="connectorText" presStyleLbl="sibTrans2D1" presStyleIdx="2" presStyleCnt="5"/>
      <dgm:spPr/>
      <dgm:t>
        <a:bodyPr/>
        <a:lstStyle/>
        <a:p>
          <a:endParaRPr lang="en-US"/>
        </a:p>
      </dgm:t>
    </dgm:pt>
    <dgm:pt modelId="{BB9C05F4-C817-224E-B837-CB53090CF4B0}" type="pres">
      <dgm:prSet presAssocID="{807964A7-C721-1945-A974-E402BAB68632}" presName="node" presStyleLbl="node1" presStyleIdx="3" presStyleCnt="6">
        <dgm:presLayoutVars>
          <dgm:bulletEnabled val="1"/>
        </dgm:presLayoutVars>
      </dgm:prSet>
      <dgm:spPr/>
      <dgm:t>
        <a:bodyPr/>
        <a:lstStyle/>
        <a:p>
          <a:endParaRPr lang="en-US"/>
        </a:p>
      </dgm:t>
    </dgm:pt>
    <dgm:pt modelId="{CC9FFDB9-4D25-4941-A761-C850A07768E4}" type="pres">
      <dgm:prSet presAssocID="{0C03A1F4-FDA2-E44B-963D-26B743DFEF41}" presName="sibTrans" presStyleLbl="sibTrans2D1" presStyleIdx="3" presStyleCnt="5"/>
      <dgm:spPr/>
      <dgm:t>
        <a:bodyPr/>
        <a:lstStyle/>
        <a:p>
          <a:endParaRPr lang="en-US"/>
        </a:p>
      </dgm:t>
    </dgm:pt>
    <dgm:pt modelId="{EEE135B9-31A9-0E4F-90AA-DBD611D9DB36}" type="pres">
      <dgm:prSet presAssocID="{0C03A1F4-FDA2-E44B-963D-26B743DFEF41}" presName="connectorText" presStyleLbl="sibTrans2D1" presStyleIdx="3" presStyleCnt="5"/>
      <dgm:spPr/>
      <dgm:t>
        <a:bodyPr/>
        <a:lstStyle/>
        <a:p>
          <a:endParaRPr lang="en-US"/>
        </a:p>
      </dgm:t>
    </dgm:pt>
    <dgm:pt modelId="{85F791B5-2BD6-3241-B9EF-767F4270ADA4}" type="pres">
      <dgm:prSet presAssocID="{262FA9D6-AB22-DF4E-8C59-29C4A604ED3A}" presName="node" presStyleLbl="node1" presStyleIdx="4" presStyleCnt="6">
        <dgm:presLayoutVars>
          <dgm:bulletEnabled val="1"/>
        </dgm:presLayoutVars>
      </dgm:prSet>
      <dgm:spPr/>
      <dgm:t>
        <a:bodyPr/>
        <a:lstStyle/>
        <a:p>
          <a:endParaRPr lang="en-US"/>
        </a:p>
      </dgm:t>
    </dgm:pt>
    <dgm:pt modelId="{21633C1C-5A5F-7C46-B0B5-327E43D6BCB8}" type="pres">
      <dgm:prSet presAssocID="{A6CE44B8-BBEB-B843-99B5-101F6E8FCD93}" presName="sibTrans" presStyleLbl="sibTrans2D1" presStyleIdx="4" presStyleCnt="5"/>
      <dgm:spPr/>
      <dgm:t>
        <a:bodyPr/>
        <a:lstStyle/>
        <a:p>
          <a:endParaRPr lang="en-US"/>
        </a:p>
      </dgm:t>
    </dgm:pt>
    <dgm:pt modelId="{61543F25-7FAA-2F41-A4AA-9245F8C13488}" type="pres">
      <dgm:prSet presAssocID="{A6CE44B8-BBEB-B843-99B5-101F6E8FCD93}" presName="connectorText" presStyleLbl="sibTrans2D1" presStyleIdx="4" presStyleCnt="5"/>
      <dgm:spPr/>
      <dgm:t>
        <a:bodyPr/>
        <a:lstStyle/>
        <a:p>
          <a:endParaRPr lang="en-US"/>
        </a:p>
      </dgm:t>
    </dgm:pt>
    <dgm:pt modelId="{4AE1A966-4537-1640-8526-10523D0A59A9}" type="pres">
      <dgm:prSet presAssocID="{C438754C-411A-BC4E-AF3D-77D8C70B8744}" presName="node" presStyleLbl="node1" presStyleIdx="5" presStyleCnt="6">
        <dgm:presLayoutVars>
          <dgm:bulletEnabled val="1"/>
        </dgm:presLayoutVars>
      </dgm:prSet>
      <dgm:spPr/>
      <dgm:t>
        <a:bodyPr/>
        <a:lstStyle/>
        <a:p>
          <a:endParaRPr lang="en-US"/>
        </a:p>
      </dgm:t>
    </dgm:pt>
  </dgm:ptLst>
  <dgm:cxnLst>
    <dgm:cxn modelId="{FB96047E-BFDA-5444-9F9A-C8C94E397080}" type="presOf" srcId="{6498E6C2-2F49-C342-8701-4247C016859D}" destId="{BAEC854C-F7F6-4047-BBAD-DECA787A7AB3}" srcOrd="1" destOrd="0" presId="urn:microsoft.com/office/officeart/2005/8/layout/process2"/>
    <dgm:cxn modelId="{BF6E56E4-285A-484E-8784-B09DD84C9869}" srcId="{15AAFA76-6DC8-EB42-99D9-803AAAD1B360}" destId="{C438754C-411A-BC4E-AF3D-77D8C70B8744}" srcOrd="5" destOrd="0" parTransId="{EB2D6158-D886-D348-8033-75E0DF21079A}" sibTransId="{7118DD85-7284-FC4C-808A-0CF2D491B7A8}"/>
    <dgm:cxn modelId="{08FA31F1-3EC5-9845-B726-399A6C4B248C}" type="presOf" srcId="{262FA9D6-AB22-DF4E-8C59-29C4A604ED3A}" destId="{85F791B5-2BD6-3241-B9EF-767F4270ADA4}" srcOrd="0" destOrd="0" presId="urn:microsoft.com/office/officeart/2005/8/layout/process2"/>
    <dgm:cxn modelId="{EC56E51E-C2ED-BD49-82FA-9A198C582D14}" srcId="{15AAFA76-6DC8-EB42-99D9-803AAAD1B360}" destId="{807964A7-C721-1945-A974-E402BAB68632}" srcOrd="3" destOrd="0" parTransId="{608666AD-ED8A-6A42-9636-3DD11E519BB0}" sibTransId="{0C03A1F4-FDA2-E44B-963D-26B743DFEF41}"/>
    <dgm:cxn modelId="{6286A1BD-029D-E245-A183-5514DE9E4425}" type="presOf" srcId="{0C03A1F4-FDA2-E44B-963D-26B743DFEF41}" destId="{EEE135B9-31A9-0E4F-90AA-DBD611D9DB36}" srcOrd="1" destOrd="0" presId="urn:microsoft.com/office/officeart/2005/8/layout/process2"/>
    <dgm:cxn modelId="{31A7149D-C8C1-0247-AF43-F4E76F495843}" type="presOf" srcId="{A6CE44B8-BBEB-B843-99B5-101F6E8FCD93}" destId="{21633C1C-5A5F-7C46-B0B5-327E43D6BCB8}" srcOrd="0" destOrd="0" presId="urn:microsoft.com/office/officeart/2005/8/layout/process2"/>
    <dgm:cxn modelId="{3EA4E5DC-480D-D848-85D2-16556AEFF0EF}" type="presOf" srcId="{0C03A1F4-FDA2-E44B-963D-26B743DFEF41}" destId="{CC9FFDB9-4D25-4941-A761-C850A07768E4}" srcOrd="0" destOrd="0" presId="urn:microsoft.com/office/officeart/2005/8/layout/process2"/>
    <dgm:cxn modelId="{66116DC9-EA02-0548-B97C-D0829DBD87A4}" type="presOf" srcId="{9D335BF7-992A-B94C-862E-E5E7AF96FF01}" destId="{55DA43C4-CDE2-884F-9AD2-47B35C7F890A}" srcOrd="0" destOrd="0" presId="urn:microsoft.com/office/officeart/2005/8/layout/process2"/>
    <dgm:cxn modelId="{996C4D09-75DD-2C4B-AD6A-57C4C1FD0FC3}" type="presOf" srcId="{6498E6C2-2F49-C342-8701-4247C016859D}" destId="{F615FF97-79FC-BA44-99FB-C59078F2417F}" srcOrd="0" destOrd="0" presId="urn:microsoft.com/office/officeart/2005/8/layout/process2"/>
    <dgm:cxn modelId="{F864E39C-7320-DF4E-8EF2-9EF3B0A63540}" srcId="{15AAFA76-6DC8-EB42-99D9-803AAAD1B360}" destId="{8CB9C69E-0755-7C45-8E7D-8D272CB8CE7F}" srcOrd="2" destOrd="0" parTransId="{4E3B1905-FECA-194A-9693-FF4FE7BF3603}" sibTransId="{6498E6C2-2F49-C342-8701-4247C016859D}"/>
    <dgm:cxn modelId="{345110B2-68D5-004C-A17D-9FEBA5A26E10}" type="presOf" srcId="{15AAFA76-6DC8-EB42-99D9-803AAAD1B360}" destId="{0C064445-7C9A-4B44-9C42-ED06D18E5DF6}" srcOrd="0" destOrd="0" presId="urn:microsoft.com/office/officeart/2005/8/layout/process2"/>
    <dgm:cxn modelId="{058E4080-0C91-2642-BE9A-E57E1298BE27}" srcId="{15AAFA76-6DC8-EB42-99D9-803AAAD1B360}" destId="{69A3754D-F84A-2C42-ADF8-D556BD47E693}" srcOrd="0" destOrd="0" parTransId="{6E9A7581-1A6C-174F-8ABE-DBAEFCD8FA85}" sibTransId="{9D335BF7-992A-B94C-862E-E5E7AF96FF01}"/>
    <dgm:cxn modelId="{A19368BD-F218-C645-BD74-3F01B945C07E}" type="presOf" srcId="{8CB9C69E-0755-7C45-8E7D-8D272CB8CE7F}" destId="{C9BF2777-8D8A-3C44-BB36-1CD46C1132E2}" srcOrd="0" destOrd="0" presId="urn:microsoft.com/office/officeart/2005/8/layout/process2"/>
    <dgm:cxn modelId="{2BAA0D2F-EACB-644E-BC62-388C952DA519}" type="presOf" srcId="{9D335BF7-992A-B94C-862E-E5E7AF96FF01}" destId="{A152A218-1F5A-C348-9BA7-C8BE1CB3024B}" srcOrd="1" destOrd="0" presId="urn:microsoft.com/office/officeart/2005/8/layout/process2"/>
    <dgm:cxn modelId="{08789E57-0187-254F-A888-12E04AACB637}" type="presOf" srcId="{D5D35DAB-B41C-3540-98B4-91EBB06DD624}" destId="{D85020F1-371D-5B44-ACA6-EF318E2DF4C6}" srcOrd="1" destOrd="0" presId="urn:microsoft.com/office/officeart/2005/8/layout/process2"/>
    <dgm:cxn modelId="{117D649B-0A30-6742-8D5D-3FDB4485073E}" type="presOf" srcId="{C438754C-411A-BC4E-AF3D-77D8C70B8744}" destId="{4AE1A966-4537-1640-8526-10523D0A59A9}" srcOrd="0" destOrd="0" presId="urn:microsoft.com/office/officeart/2005/8/layout/process2"/>
    <dgm:cxn modelId="{B6C20A1E-478C-294C-9254-EE5C69FD1402}" type="presOf" srcId="{A6CE44B8-BBEB-B843-99B5-101F6E8FCD93}" destId="{61543F25-7FAA-2F41-A4AA-9245F8C13488}" srcOrd="1" destOrd="0" presId="urn:microsoft.com/office/officeart/2005/8/layout/process2"/>
    <dgm:cxn modelId="{BED02155-FC70-004F-A136-8B6DFB338A41}" srcId="{15AAFA76-6DC8-EB42-99D9-803AAAD1B360}" destId="{63E48E2F-31BD-DB4F-8BBC-2F1B2CEB5E96}" srcOrd="1" destOrd="0" parTransId="{117D5BA8-B61A-2E4F-9128-8B0DED7F6FBD}" sibTransId="{D5D35DAB-B41C-3540-98B4-91EBB06DD624}"/>
    <dgm:cxn modelId="{1E8CEBAA-1040-3C4F-869C-3C9EB6C26B9A}" srcId="{15AAFA76-6DC8-EB42-99D9-803AAAD1B360}" destId="{262FA9D6-AB22-DF4E-8C59-29C4A604ED3A}" srcOrd="4" destOrd="0" parTransId="{E828EB65-170C-364F-B602-1BE2FE319D4A}" sibTransId="{A6CE44B8-BBEB-B843-99B5-101F6E8FCD93}"/>
    <dgm:cxn modelId="{DB2DF36A-0875-5142-A432-F3884067B8DC}" type="presOf" srcId="{D5D35DAB-B41C-3540-98B4-91EBB06DD624}" destId="{41E76631-0E68-A646-841C-C81717F6732B}" srcOrd="0" destOrd="0" presId="urn:microsoft.com/office/officeart/2005/8/layout/process2"/>
    <dgm:cxn modelId="{D3874FDA-AE41-B847-8154-762F23FA17A7}" type="presOf" srcId="{63E48E2F-31BD-DB4F-8BBC-2F1B2CEB5E96}" destId="{AB5F33D0-62B3-754F-85F8-7036F8C82A58}" srcOrd="0" destOrd="0" presId="urn:microsoft.com/office/officeart/2005/8/layout/process2"/>
    <dgm:cxn modelId="{BED46025-0CA4-3049-AF4B-CB46E8EC14B1}" type="presOf" srcId="{69A3754D-F84A-2C42-ADF8-D556BD47E693}" destId="{8BDE4C1D-F59D-3A4D-A0B5-1282D4F44001}" srcOrd="0" destOrd="0" presId="urn:microsoft.com/office/officeart/2005/8/layout/process2"/>
    <dgm:cxn modelId="{BA86DBB4-38F1-9643-AC2B-FA5004A775A1}" type="presOf" srcId="{807964A7-C721-1945-A974-E402BAB68632}" destId="{BB9C05F4-C817-224E-B837-CB53090CF4B0}" srcOrd="0" destOrd="0" presId="urn:microsoft.com/office/officeart/2005/8/layout/process2"/>
    <dgm:cxn modelId="{20F05A28-0B6A-964B-B421-DDA48143EA29}" type="presParOf" srcId="{0C064445-7C9A-4B44-9C42-ED06D18E5DF6}" destId="{8BDE4C1D-F59D-3A4D-A0B5-1282D4F44001}" srcOrd="0" destOrd="0" presId="urn:microsoft.com/office/officeart/2005/8/layout/process2"/>
    <dgm:cxn modelId="{E5619222-F913-0846-9C15-F7ED3954195D}" type="presParOf" srcId="{0C064445-7C9A-4B44-9C42-ED06D18E5DF6}" destId="{55DA43C4-CDE2-884F-9AD2-47B35C7F890A}" srcOrd="1" destOrd="0" presId="urn:microsoft.com/office/officeart/2005/8/layout/process2"/>
    <dgm:cxn modelId="{EF41553D-27E9-884C-B98D-1E9B78C53259}" type="presParOf" srcId="{55DA43C4-CDE2-884F-9AD2-47B35C7F890A}" destId="{A152A218-1F5A-C348-9BA7-C8BE1CB3024B}" srcOrd="0" destOrd="0" presId="urn:microsoft.com/office/officeart/2005/8/layout/process2"/>
    <dgm:cxn modelId="{EA6D08AC-3FA7-0943-9222-93918900078C}" type="presParOf" srcId="{0C064445-7C9A-4B44-9C42-ED06D18E5DF6}" destId="{AB5F33D0-62B3-754F-85F8-7036F8C82A58}" srcOrd="2" destOrd="0" presId="urn:microsoft.com/office/officeart/2005/8/layout/process2"/>
    <dgm:cxn modelId="{9C50CCEE-F552-A94B-B274-BC1B2F5D9230}" type="presParOf" srcId="{0C064445-7C9A-4B44-9C42-ED06D18E5DF6}" destId="{41E76631-0E68-A646-841C-C81717F6732B}" srcOrd="3" destOrd="0" presId="urn:microsoft.com/office/officeart/2005/8/layout/process2"/>
    <dgm:cxn modelId="{0EE2B703-BABF-ED4B-8E1A-6E661C280B71}" type="presParOf" srcId="{41E76631-0E68-A646-841C-C81717F6732B}" destId="{D85020F1-371D-5B44-ACA6-EF318E2DF4C6}" srcOrd="0" destOrd="0" presId="urn:microsoft.com/office/officeart/2005/8/layout/process2"/>
    <dgm:cxn modelId="{E4C01125-BEBF-F642-806F-94618D1A5C93}" type="presParOf" srcId="{0C064445-7C9A-4B44-9C42-ED06D18E5DF6}" destId="{C9BF2777-8D8A-3C44-BB36-1CD46C1132E2}" srcOrd="4" destOrd="0" presId="urn:microsoft.com/office/officeart/2005/8/layout/process2"/>
    <dgm:cxn modelId="{D8ECE766-B0CA-F245-A38D-5393488E32DB}" type="presParOf" srcId="{0C064445-7C9A-4B44-9C42-ED06D18E5DF6}" destId="{F615FF97-79FC-BA44-99FB-C59078F2417F}" srcOrd="5" destOrd="0" presId="urn:microsoft.com/office/officeart/2005/8/layout/process2"/>
    <dgm:cxn modelId="{860A26D2-AA51-9D46-A3A9-74CBB1C0436A}" type="presParOf" srcId="{F615FF97-79FC-BA44-99FB-C59078F2417F}" destId="{BAEC854C-F7F6-4047-BBAD-DECA787A7AB3}" srcOrd="0" destOrd="0" presId="urn:microsoft.com/office/officeart/2005/8/layout/process2"/>
    <dgm:cxn modelId="{02375AFA-DCCC-2340-86B6-326DF14E6F50}" type="presParOf" srcId="{0C064445-7C9A-4B44-9C42-ED06D18E5DF6}" destId="{BB9C05F4-C817-224E-B837-CB53090CF4B0}" srcOrd="6" destOrd="0" presId="urn:microsoft.com/office/officeart/2005/8/layout/process2"/>
    <dgm:cxn modelId="{7FC04202-1264-5D40-8668-56BD20E757E3}" type="presParOf" srcId="{0C064445-7C9A-4B44-9C42-ED06D18E5DF6}" destId="{CC9FFDB9-4D25-4941-A761-C850A07768E4}" srcOrd="7" destOrd="0" presId="urn:microsoft.com/office/officeart/2005/8/layout/process2"/>
    <dgm:cxn modelId="{9C76EEEC-4283-944A-979C-39C6A8886ED4}" type="presParOf" srcId="{CC9FFDB9-4D25-4941-A761-C850A07768E4}" destId="{EEE135B9-31A9-0E4F-90AA-DBD611D9DB36}" srcOrd="0" destOrd="0" presId="urn:microsoft.com/office/officeart/2005/8/layout/process2"/>
    <dgm:cxn modelId="{F2E1A635-D45D-3440-8637-C325A11BC17D}" type="presParOf" srcId="{0C064445-7C9A-4B44-9C42-ED06D18E5DF6}" destId="{85F791B5-2BD6-3241-B9EF-767F4270ADA4}" srcOrd="8" destOrd="0" presId="urn:microsoft.com/office/officeart/2005/8/layout/process2"/>
    <dgm:cxn modelId="{1847D6F8-5C40-8C42-A7F8-449A1563DF6A}" type="presParOf" srcId="{0C064445-7C9A-4B44-9C42-ED06D18E5DF6}" destId="{21633C1C-5A5F-7C46-B0B5-327E43D6BCB8}" srcOrd="9" destOrd="0" presId="urn:microsoft.com/office/officeart/2005/8/layout/process2"/>
    <dgm:cxn modelId="{02A5CAB0-A1B6-E14C-BB69-9D1BB1E77E5F}" type="presParOf" srcId="{21633C1C-5A5F-7C46-B0B5-327E43D6BCB8}" destId="{61543F25-7FAA-2F41-A4AA-9245F8C13488}" srcOrd="0" destOrd="0" presId="urn:microsoft.com/office/officeart/2005/8/layout/process2"/>
    <dgm:cxn modelId="{C9C91022-94DB-E942-80CA-44CBC0493006}" type="presParOf" srcId="{0C064445-7C9A-4B44-9C42-ED06D18E5DF6}" destId="{4AE1A966-4537-1640-8526-10523D0A59A9}" srcOrd="10" destOrd="0" presId="urn:microsoft.com/office/officeart/2005/8/layout/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6AA49B-04A4-E349-A4C2-8692F143566B}">
      <dsp:nvSpPr>
        <dsp:cNvPr id="0" name=""/>
        <dsp:cNvSpPr/>
      </dsp:nvSpPr>
      <dsp:spPr>
        <a:xfrm>
          <a:off x="2908" y="567541"/>
          <a:ext cx="1749004" cy="489600"/>
        </a:xfrm>
        <a:prstGeom prst="rect">
          <a:avLst/>
        </a:prstGeom>
        <a:solidFill>
          <a:schemeClr val="accent1">
            <a:hueOff val="0"/>
            <a:satOff val="0"/>
            <a:lumOff val="0"/>
            <a:alphaOff val="0"/>
          </a:schemeClr>
        </a:solidFill>
        <a:ln>
          <a:noFill/>
        </a:ln>
        <a:effectLst>
          <a:outerShdw blurRad="63500" dist="25400" dir="5400000" sx="101000" sy="101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kern="1200" dirty="0" smtClean="0"/>
            <a:t>Tools</a:t>
          </a:r>
          <a:endParaRPr lang="en-US" sz="1700" kern="1200" dirty="0"/>
        </a:p>
      </dsp:txBody>
      <dsp:txXfrm>
        <a:off x="2908" y="567541"/>
        <a:ext cx="1749004" cy="489600"/>
      </dsp:txXfrm>
    </dsp:sp>
    <dsp:sp modelId="{68D3435B-0EE6-0549-8AB3-F028B846BB80}">
      <dsp:nvSpPr>
        <dsp:cNvPr id="0" name=""/>
        <dsp:cNvSpPr/>
      </dsp:nvSpPr>
      <dsp:spPr>
        <a:xfrm>
          <a:off x="2908" y="1057141"/>
          <a:ext cx="1749004" cy="2439317"/>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ts val="906"/>
            </a:spcAft>
            <a:buChar char="••"/>
          </a:pPr>
          <a:r>
            <a:rPr lang="en-US" sz="1700" kern="1200" dirty="0" smtClean="0"/>
            <a:t>Alignment</a:t>
          </a:r>
          <a:endParaRPr lang="en-US" sz="1700" kern="1200" dirty="0"/>
        </a:p>
        <a:p>
          <a:pPr marL="171450" lvl="1" indent="-171450" algn="l" defTabSz="755650">
            <a:lnSpc>
              <a:spcPct val="90000"/>
            </a:lnSpc>
            <a:spcBef>
              <a:spcPct val="0"/>
            </a:spcBef>
            <a:spcAft>
              <a:spcPts val="906"/>
            </a:spcAft>
            <a:buChar char="••"/>
          </a:pPr>
          <a:r>
            <a:rPr lang="en-US" sz="1700" kern="1200" dirty="0" smtClean="0"/>
            <a:t>Data interpolation</a:t>
          </a:r>
          <a:endParaRPr lang="en-US" sz="1700" kern="1200" dirty="0"/>
        </a:p>
      </dsp:txBody>
      <dsp:txXfrm>
        <a:off x="2908" y="1057141"/>
        <a:ext cx="1749004" cy="2439317"/>
      </dsp:txXfrm>
    </dsp:sp>
    <dsp:sp modelId="{2C01B919-BACF-CC4B-AD84-381FDE9DFC01}">
      <dsp:nvSpPr>
        <dsp:cNvPr id="0" name=""/>
        <dsp:cNvSpPr/>
      </dsp:nvSpPr>
      <dsp:spPr>
        <a:xfrm>
          <a:off x="1996773" y="567541"/>
          <a:ext cx="1749004" cy="489600"/>
        </a:xfrm>
        <a:prstGeom prst="rect">
          <a:avLst/>
        </a:prstGeom>
        <a:solidFill>
          <a:schemeClr val="accent1">
            <a:hueOff val="0"/>
            <a:satOff val="0"/>
            <a:lumOff val="0"/>
            <a:alphaOff val="0"/>
          </a:schemeClr>
        </a:solidFill>
        <a:ln>
          <a:noFill/>
        </a:ln>
        <a:effectLst>
          <a:outerShdw blurRad="63500" dist="25400" dir="5400000" sx="101000" sy="101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kern="1200" dirty="0" smtClean="0"/>
            <a:t>Simulate</a:t>
          </a:r>
          <a:endParaRPr lang="en-US" sz="1700" kern="1200" dirty="0"/>
        </a:p>
      </dsp:txBody>
      <dsp:txXfrm>
        <a:off x="1996773" y="567541"/>
        <a:ext cx="1749004" cy="489600"/>
      </dsp:txXfrm>
    </dsp:sp>
    <dsp:sp modelId="{DE9C2459-F456-744E-ABDF-2C659C1B5138}">
      <dsp:nvSpPr>
        <dsp:cNvPr id="0" name=""/>
        <dsp:cNvSpPr/>
      </dsp:nvSpPr>
      <dsp:spPr>
        <a:xfrm>
          <a:off x="1996773" y="1057141"/>
          <a:ext cx="1749004" cy="2439317"/>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3736" lvl="1" indent="-171450" algn="l" defTabSz="711200">
            <a:lnSpc>
              <a:spcPct val="90000"/>
            </a:lnSpc>
            <a:spcBef>
              <a:spcPct val="0"/>
            </a:spcBef>
            <a:spcAft>
              <a:spcPts val="888"/>
            </a:spcAft>
            <a:buChar char="••"/>
          </a:pPr>
          <a:r>
            <a:rPr lang="en-US" sz="1600" kern="1200" dirty="0" smtClean="0"/>
            <a:t>Protein/</a:t>
          </a:r>
          <a:r>
            <a:rPr lang="en-US" sz="1600" kern="1200" dirty="0" err="1" smtClean="0"/>
            <a:t>ss</a:t>
          </a:r>
          <a:r>
            <a:rPr lang="en-US" sz="1600" kern="1200" dirty="0" smtClean="0"/>
            <a:t>-NA</a:t>
          </a:r>
          <a:endParaRPr lang="en-US" sz="1600" kern="1200" dirty="0"/>
        </a:p>
        <a:p>
          <a:pPr marL="173736" lvl="1" indent="-171450" algn="l" defTabSz="711200">
            <a:lnSpc>
              <a:spcPct val="90000"/>
            </a:lnSpc>
            <a:spcBef>
              <a:spcPct val="0"/>
            </a:spcBef>
            <a:spcAft>
              <a:spcPts val="888"/>
            </a:spcAft>
            <a:buChar char="••"/>
          </a:pPr>
          <a:r>
            <a:rPr lang="en-US" sz="1600" kern="1200" dirty="0" smtClean="0"/>
            <a:t>Complexes</a:t>
          </a:r>
          <a:endParaRPr lang="en-US" sz="1600" kern="1200" dirty="0"/>
        </a:p>
        <a:p>
          <a:pPr marL="173736" lvl="1" indent="-171450" algn="l" defTabSz="711200">
            <a:lnSpc>
              <a:spcPct val="90000"/>
            </a:lnSpc>
            <a:spcBef>
              <a:spcPct val="0"/>
            </a:spcBef>
            <a:spcAft>
              <a:spcPts val="888"/>
            </a:spcAft>
            <a:buChar char="••"/>
          </a:pPr>
          <a:r>
            <a:rPr lang="en-US" sz="1600" kern="1200" dirty="0" smtClean="0"/>
            <a:t>Grid sampling</a:t>
          </a:r>
          <a:endParaRPr lang="en-US" sz="1600" kern="1200" dirty="0"/>
        </a:p>
        <a:p>
          <a:pPr marL="173736" lvl="1" indent="-171450" algn="l" defTabSz="711200">
            <a:lnSpc>
              <a:spcPct val="90000"/>
            </a:lnSpc>
            <a:spcBef>
              <a:spcPct val="0"/>
            </a:spcBef>
            <a:spcAft>
              <a:spcPts val="888"/>
            </a:spcAft>
            <a:buChar char="••"/>
          </a:pPr>
          <a:r>
            <a:rPr lang="en-US" sz="1600" kern="1200" dirty="0" smtClean="0"/>
            <a:t>FFT docking</a:t>
          </a:r>
          <a:endParaRPr lang="en-US" sz="1600" kern="1200" dirty="0"/>
        </a:p>
        <a:p>
          <a:pPr marL="173736" lvl="1" indent="-171450" algn="l" defTabSz="711200">
            <a:lnSpc>
              <a:spcPct val="90000"/>
            </a:lnSpc>
            <a:spcBef>
              <a:spcPct val="0"/>
            </a:spcBef>
            <a:spcAft>
              <a:spcPts val="888"/>
            </a:spcAft>
            <a:buChar char="••"/>
          </a:pPr>
          <a:r>
            <a:rPr lang="en-US" sz="1600" kern="1200" dirty="0" smtClean="0"/>
            <a:t>Energy minimization</a:t>
          </a:r>
          <a:endParaRPr lang="en-US" sz="1600" kern="1200" dirty="0"/>
        </a:p>
      </dsp:txBody>
      <dsp:txXfrm>
        <a:off x="1996773" y="1057141"/>
        <a:ext cx="1749004" cy="2439317"/>
      </dsp:txXfrm>
    </dsp:sp>
    <dsp:sp modelId="{3EA30C1E-9D08-7F41-A72B-A07E5B9377D3}">
      <dsp:nvSpPr>
        <dsp:cNvPr id="0" name=""/>
        <dsp:cNvSpPr/>
      </dsp:nvSpPr>
      <dsp:spPr>
        <a:xfrm>
          <a:off x="3990638" y="567541"/>
          <a:ext cx="1749004" cy="489600"/>
        </a:xfrm>
        <a:prstGeom prst="rect">
          <a:avLst/>
        </a:prstGeom>
        <a:solidFill>
          <a:schemeClr val="accent1">
            <a:hueOff val="0"/>
            <a:satOff val="0"/>
            <a:lumOff val="0"/>
            <a:alphaOff val="0"/>
          </a:schemeClr>
        </a:solidFill>
        <a:ln>
          <a:noFill/>
        </a:ln>
        <a:effectLst>
          <a:outerShdw blurRad="63500" dist="25400" dir="5400000" sx="101000" sy="101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kern="1200" dirty="0" smtClean="0"/>
            <a:t>Calculate</a:t>
          </a:r>
          <a:endParaRPr lang="en-US" sz="1700" kern="1200" dirty="0"/>
        </a:p>
      </dsp:txBody>
      <dsp:txXfrm>
        <a:off x="3990638" y="567541"/>
        <a:ext cx="1749004" cy="489600"/>
      </dsp:txXfrm>
    </dsp:sp>
    <dsp:sp modelId="{37565793-A3E1-6E48-92A5-E880D34FCE68}">
      <dsp:nvSpPr>
        <dsp:cNvPr id="0" name=""/>
        <dsp:cNvSpPr/>
      </dsp:nvSpPr>
      <dsp:spPr>
        <a:xfrm>
          <a:off x="3990638" y="1057141"/>
          <a:ext cx="1749004" cy="2439317"/>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140000"/>
            </a:lnSpc>
            <a:spcBef>
              <a:spcPct val="0"/>
            </a:spcBef>
            <a:spcAft>
              <a:spcPct val="15000"/>
            </a:spcAft>
            <a:buChar char="••"/>
          </a:pPr>
          <a:r>
            <a:rPr lang="en-US" sz="1600" kern="1200" dirty="0" smtClean="0"/>
            <a:t>Xtal2sas</a:t>
          </a:r>
          <a:endParaRPr lang="en-US" sz="1600" kern="1200" dirty="0"/>
        </a:p>
        <a:p>
          <a:pPr marL="171450" lvl="1" indent="-171450" algn="l" defTabSz="711200">
            <a:lnSpc>
              <a:spcPct val="140000"/>
            </a:lnSpc>
            <a:spcBef>
              <a:spcPct val="0"/>
            </a:spcBef>
            <a:spcAft>
              <a:spcPct val="15000"/>
            </a:spcAft>
            <a:buChar char="••"/>
          </a:pPr>
          <a:r>
            <a:rPr lang="en-US" sz="1600" kern="1200" dirty="0" err="1" smtClean="0"/>
            <a:t>Cryson</a:t>
          </a:r>
          <a:endParaRPr lang="en-US" sz="1600" kern="1200" dirty="0"/>
        </a:p>
        <a:p>
          <a:pPr marL="171450" lvl="1" indent="-171450" algn="l" defTabSz="711200">
            <a:lnSpc>
              <a:spcPct val="140000"/>
            </a:lnSpc>
            <a:spcBef>
              <a:spcPct val="0"/>
            </a:spcBef>
            <a:spcAft>
              <a:spcPct val="15000"/>
            </a:spcAft>
            <a:buChar char="••"/>
          </a:pPr>
          <a:r>
            <a:rPr lang="en-US" sz="1600" kern="1200" dirty="0" err="1" smtClean="0"/>
            <a:t>Crysol</a:t>
          </a:r>
          <a:endParaRPr lang="en-US" sz="1600" kern="1200" dirty="0"/>
        </a:p>
        <a:p>
          <a:pPr marL="171450" lvl="1" indent="-171450" algn="l" defTabSz="711200">
            <a:lnSpc>
              <a:spcPct val="140000"/>
            </a:lnSpc>
            <a:spcBef>
              <a:spcPct val="0"/>
            </a:spcBef>
            <a:spcAft>
              <a:spcPct val="15000"/>
            </a:spcAft>
            <a:buChar char="••"/>
          </a:pPr>
          <a:r>
            <a:rPr lang="en-US" sz="1600" kern="1200" dirty="0" err="1" smtClean="0"/>
            <a:t>Hydropro</a:t>
          </a:r>
          <a:endParaRPr lang="en-US" sz="1600" kern="1200" dirty="0"/>
        </a:p>
        <a:p>
          <a:pPr marL="171450" lvl="1" indent="-171450" algn="l" defTabSz="711200">
            <a:lnSpc>
              <a:spcPct val="140000"/>
            </a:lnSpc>
            <a:spcBef>
              <a:spcPct val="0"/>
            </a:spcBef>
            <a:spcAft>
              <a:spcPct val="15000"/>
            </a:spcAft>
            <a:buChar char="••"/>
          </a:pPr>
          <a:r>
            <a:rPr lang="en-US" sz="1600" kern="1200" dirty="0" smtClean="0"/>
            <a:t>SLD (NR)</a:t>
          </a:r>
          <a:endParaRPr lang="en-US" sz="1600" kern="1200" dirty="0"/>
        </a:p>
        <a:p>
          <a:pPr marL="171450" lvl="1" indent="-171450" algn="l" defTabSz="711200">
            <a:lnSpc>
              <a:spcPct val="140000"/>
            </a:lnSpc>
            <a:spcBef>
              <a:spcPct val="0"/>
            </a:spcBef>
            <a:spcAft>
              <a:spcPct val="15000"/>
            </a:spcAft>
            <a:buChar char="••"/>
          </a:pPr>
          <a:r>
            <a:rPr lang="en-US" sz="1600" kern="1200" dirty="0" smtClean="0"/>
            <a:t>EM2SANS</a:t>
          </a:r>
          <a:endParaRPr lang="en-US" sz="1600" kern="1200" dirty="0"/>
        </a:p>
      </dsp:txBody>
      <dsp:txXfrm>
        <a:off x="3990638" y="1057141"/>
        <a:ext cx="1749004" cy="2439317"/>
      </dsp:txXfrm>
    </dsp:sp>
    <dsp:sp modelId="{C9BA9A6B-F79A-0149-8F76-1CEBD39050FC}">
      <dsp:nvSpPr>
        <dsp:cNvPr id="0" name=""/>
        <dsp:cNvSpPr/>
      </dsp:nvSpPr>
      <dsp:spPr>
        <a:xfrm>
          <a:off x="5984503" y="567541"/>
          <a:ext cx="1749004" cy="489600"/>
        </a:xfrm>
        <a:prstGeom prst="rect">
          <a:avLst/>
        </a:prstGeom>
        <a:solidFill>
          <a:schemeClr val="accent1">
            <a:hueOff val="0"/>
            <a:satOff val="0"/>
            <a:lumOff val="0"/>
            <a:alphaOff val="0"/>
          </a:schemeClr>
        </a:solidFill>
        <a:ln>
          <a:noFill/>
        </a:ln>
        <a:effectLst>
          <a:outerShdw blurRad="63500" dist="25400" dir="5400000" sx="101000" sy="101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kern="1200" dirty="0" smtClean="0"/>
            <a:t>Analyze</a:t>
          </a:r>
          <a:endParaRPr lang="en-US" sz="1700" kern="1200" dirty="0"/>
        </a:p>
      </dsp:txBody>
      <dsp:txXfrm>
        <a:off x="5984503" y="567541"/>
        <a:ext cx="1749004" cy="489600"/>
      </dsp:txXfrm>
    </dsp:sp>
    <dsp:sp modelId="{871C9FF8-2915-B040-AAB1-E8A263E0AFF1}">
      <dsp:nvSpPr>
        <dsp:cNvPr id="0" name=""/>
        <dsp:cNvSpPr/>
      </dsp:nvSpPr>
      <dsp:spPr>
        <a:xfrm>
          <a:off x="5987407" y="1057141"/>
          <a:ext cx="1749004" cy="2439317"/>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140000"/>
            </a:lnSpc>
            <a:spcBef>
              <a:spcPct val="0"/>
            </a:spcBef>
            <a:spcAft>
              <a:spcPct val="15000"/>
            </a:spcAft>
            <a:buChar char="••"/>
          </a:pPr>
          <a:r>
            <a:rPr lang="en-US" sz="1600" kern="1200" dirty="0" smtClean="0"/>
            <a:t>Chi-square filter</a:t>
          </a:r>
          <a:endParaRPr lang="en-US" sz="1600" kern="1200" dirty="0"/>
        </a:p>
        <a:p>
          <a:pPr marL="171450" lvl="1" indent="-171450" algn="l" defTabSz="711200">
            <a:lnSpc>
              <a:spcPct val="140000"/>
            </a:lnSpc>
            <a:spcBef>
              <a:spcPct val="0"/>
            </a:spcBef>
            <a:spcAft>
              <a:spcPct val="15000"/>
            </a:spcAft>
            <a:buChar char="••"/>
          </a:pPr>
          <a:r>
            <a:rPr lang="en-US" sz="1600" kern="1200" dirty="0" smtClean="0"/>
            <a:t>Monte-Carlo optimization</a:t>
          </a:r>
          <a:endParaRPr lang="en-US" sz="1600" kern="1200" dirty="0"/>
        </a:p>
        <a:p>
          <a:pPr marL="171450" lvl="1" indent="-171450" algn="l" defTabSz="711200">
            <a:lnSpc>
              <a:spcPct val="140000"/>
            </a:lnSpc>
            <a:spcBef>
              <a:spcPct val="0"/>
            </a:spcBef>
            <a:spcAft>
              <a:spcPct val="15000"/>
            </a:spcAft>
            <a:buChar char="••"/>
          </a:pPr>
          <a:r>
            <a:rPr lang="en-US" sz="1600" kern="1200" dirty="0" smtClean="0"/>
            <a:t>MES</a:t>
          </a:r>
          <a:endParaRPr lang="en-US" sz="1600" kern="1200" dirty="0"/>
        </a:p>
        <a:p>
          <a:pPr marL="171450" lvl="1" indent="-171450" algn="l" defTabSz="711200">
            <a:lnSpc>
              <a:spcPct val="140000"/>
            </a:lnSpc>
            <a:spcBef>
              <a:spcPct val="0"/>
            </a:spcBef>
            <a:spcAft>
              <a:spcPct val="15000"/>
            </a:spcAft>
            <a:buChar char="••"/>
          </a:pPr>
          <a:r>
            <a:rPr lang="en-US" sz="1600" kern="1200" dirty="0" smtClean="0"/>
            <a:t>Density plot</a:t>
          </a:r>
          <a:endParaRPr lang="en-US" sz="1600" kern="1200" dirty="0"/>
        </a:p>
      </dsp:txBody>
      <dsp:txXfrm>
        <a:off x="5987407" y="1057141"/>
        <a:ext cx="1749004" cy="24393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ECF460-4A83-5344-8F2A-50C5DF787865}">
      <dsp:nvSpPr>
        <dsp:cNvPr id="0" name=""/>
        <dsp:cNvSpPr/>
      </dsp:nvSpPr>
      <dsp:spPr>
        <a:xfrm>
          <a:off x="2908" y="487632"/>
          <a:ext cx="1749004" cy="699601"/>
        </a:xfrm>
        <a:prstGeom prst="rect">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t>Tools</a:t>
          </a:r>
          <a:endParaRPr lang="en-US" sz="2000" kern="1200" dirty="0"/>
        </a:p>
      </dsp:txBody>
      <dsp:txXfrm>
        <a:off x="2908" y="487632"/>
        <a:ext cx="1749004" cy="699601"/>
      </dsp:txXfrm>
    </dsp:sp>
    <dsp:sp modelId="{4A0096A6-1E75-474F-9CD4-B3FB52694510}">
      <dsp:nvSpPr>
        <dsp:cNvPr id="0" name=""/>
        <dsp:cNvSpPr/>
      </dsp:nvSpPr>
      <dsp:spPr>
        <a:xfrm>
          <a:off x="2908" y="1187233"/>
          <a:ext cx="1749004" cy="28548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outerShdw blurRad="63500" dist="25400" dir="5400000" sx="101000" sy="101000" rotWithShape="0">
            <a:srgbClr val="000000">
              <a:alpha val="4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ts val="888"/>
            </a:spcAft>
            <a:buChar char="••"/>
          </a:pPr>
          <a:r>
            <a:rPr lang="en-US" sz="1600" kern="1200" dirty="0" smtClean="0"/>
            <a:t>Builder</a:t>
          </a:r>
          <a:endParaRPr lang="en-US" sz="1600" kern="1200" dirty="0"/>
        </a:p>
        <a:p>
          <a:pPr marL="171450" lvl="1" indent="-171450" algn="l" defTabSz="711200">
            <a:lnSpc>
              <a:spcPct val="90000"/>
            </a:lnSpc>
            <a:spcBef>
              <a:spcPct val="0"/>
            </a:spcBef>
            <a:spcAft>
              <a:spcPts val="888"/>
            </a:spcAft>
            <a:buChar char="••"/>
          </a:pPr>
          <a:r>
            <a:rPr lang="en-US" sz="1600" kern="1200" dirty="0" smtClean="0"/>
            <a:t>PMI tools</a:t>
          </a:r>
          <a:endParaRPr lang="en-US" sz="1600" kern="1200" dirty="0"/>
        </a:p>
        <a:p>
          <a:pPr marL="171450" lvl="1" indent="-171450" algn="l" defTabSz="711200">
            <a:lnSpc>
              <a:spcPct val="90000"/>
            </a:lnSpc>
            <a:spcBef>
              <a:spcPct val="0"/>
            </a:spcBef>
            <a:spcAft>
              <a:spcPts val="888"/>
            </a:spcAft>
            <a:buChar char="••"/>
          </a:pPr>
          <a:r>
            <a:rPr lang="en-US" sz="1600" kern="1200" dirty="0" smtClean="0"/>
            <a:t>PDB-Rx</a:t>
          </a:r>
          <a:endParaRPr lang="en-US" sz="1600" kern="1200" dirty="0"/>
        </a:p>
        <a:p>
          <a:pPr marL="171450" lvl="1" indent="-171450" algn="l" defTabSz="711200">
            <a:lnSpc>
              <a:spcPct val="90000"/>
            </a:lnSpc>
            <a:spcBef>
              <a:spcPct val="0"/>
            </a:spcBef>
            <a:spcAft>
              <a:spcPts val="888"/>
            </a:spcAft>
            <a:buChar char="••"/>
          </a:pPr>
          <a:r>
            <a:rPr lang="en-US" sz="1600" kern="1200" dirty="0" smtClean="0"/>
            <a:t>D-Lab</a:t>
          </a:r>
          <a:endParaRPr lang="en-US" sz="1600" kern="1200" dirty="0"/>
        </a:p>
      </dsp:txBody>
      <dsp:txXfrm>
        <a:off x="2908" y="1187233"/>
        <a:ext cx="1749004" cy="2854800"/>
      </dsp:txXfrm>
    </dsp:sp>
    <dsp:sp modelId="{91039B51-0BEC-2D4F-A823-41AEC56CD9C6}">
      <dsp:nvSpPr>
        <dsp:cNvPr id="0" name=""/>
        <dsp:cNvSpPr/>
      </dsp:nvSpPr>
      <dsp:spPr>
        <a:xfrm>
          <a:off x="1996773" y="487632"/>
          <a:ext cx="1749004" cy="699601"/>
        </a:xfrm>
        <a:prstGeom prst="rect">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t>Interact</a:t>
          </a:r>
          <a:endParaRPr lang="en-US" sz="2000" kern="1200" dirty="0"/>
        </a:p>
      </dsp:txBody>
      <dsp:txXfrm>
        <a:off x="1996773" y="487632"/>
        <a:ext cx="1749004" cy="699601"/>
      </dsp:txXfrm>
    </dsp:sp>
    <dsp:sp modelId="{52A9A276-F7EC-3847-9699-E4284CB8BB4F}">
      <dsp:nvSpPr>
        <dsp:cNvPr id="0" name=""/>
        <dsp:cNvSpPr/>
      </dsp:nvSpPr>
      <dsp:spPr>
        <a:xfrm>
          <a:off x="1996773" y="1187233"/>
          <a:ext cx="1749004" cy="28548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outerShdw blurRad="63500" dist="25400" dir="5400000" sx="101000" sy="101000" rotWithShape="0">
            <a:srgbClr val="000000">
              <a:alpha val="4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ts val="888"/>
            </a:spcAft>
            <a:buChar char="••"/>
          </a:pPr>
          <a:r>
            <a:rPr lang="en-US" sz="1600" kern="1200" dirty="0" smtClean="0"/>
            <a:t>Open-GL canvas </a:t>
          </a:r>
          <a:endParaRPr lang="en-US" sz="1600" kern="1200" dirty="0"/>
        </a:p>
        <a:p>
          <a:pPr marL="171450" lvl="1" indent="-171450" algn="l" defTabSz="711200">
            <a:lnSpc>
              <a:spcPct val="90000"/>
            </a:lnSpc>
            <a:spcBef>
              <a:spcPct val="0"/>
            </a:spcBef>
            <a:spcAft>
              <a:spcPts val="888"/>
            </a:spcAft>
            <a:buChar char="••"/>
          </a:pPr>
          <a:r>
            <a:rPr lang="en-US" sz="1600" kern="1200" dirty="0" smtClean="0"/>
            <a:t>Real-time scattering calculation</a:t>
          </a:r>
          <a:endParaRPr lang="en-US" sz="1600" kern="1200" dirty="0"/>
        </a:p>
      </dsp:txBody>
      <dsp:txXfrm>
        <a:off x="1996773" y="1187233"/>
        <a:ext cx="1749004" cy="2854800"/>
      </dsp:txXfrm>
    </dsp:sp>
    <dsp:sp modelId="{2C01B919-BACF-CC4B-AD84-381FDE9DFC01}">
      <dsp:nvSpPr>
        <dsp:cNvPr id="0" name=""/>
        <dsp:cNvSpPr/>
      </dsp:nvSpPr>
      <dsp:spPr>
        <a:xfrm>
          <a:off x="3990638" y="487632"/>
          <a:ext cx="1749004" cy="699601"/>
        </a:xfrm>
        <a:prstGeom prst="rect">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t>Simulate</a:t>
          </a:r>
          <a:endParaRPr lang="en-US" sz="2000" kern="1200" dirty="0"/>
        </a:p>
      </dsp:txBody>
      <dsp:txXfrm>
        <a:off x="3990638" y="487632"/>
        <a:ext cx="1749004" cy="699601"/>
      </dsp:txXfrm>
    </dsp:sp>
    <dsp:sp modelId="{DE9C2459-F456-744E-ABDF-2C659C1B5138}">
      <dsp:nvSpPr>
        <dsp:cNvPr id="0" name=""/>
        <dsp:cNvSpPr/>
      </dsp:nvSpPr>
      <dsp:spPr>
        <a:xfrm>
          <a:off x="3990638" y="1187233"/>
          <a:ext cx="1749004" cy="28548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outerShdw blurRad="63500" dist="25400" dir="5400000" sx="101000" sy="101000" rotWithShape="0">
            <a:srgbClr val="000000">
              <a:alpha val="4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3736" lvl="1" indent="-171450" algn="l" defTabSz="711200">
            <a:lnSpc>
              <a:spcPct val="90000"/>
            </a:lnSpc>
            <a:spcBef>
              <a:spcPct val="0"/>
            </a:spcBef>
            <a:spcAft>
              <a:spcPts val="888"/>
            </a:spcAft>
            <a:buChar char="••"/>
          </a:pPr>
          <a:r>
            <a:rPr lang="en-US" sz="1600" kern="1200" dirty="0" smtClean="0"/>
            <a:t>MMC-SQ</a:t>
          </a:r>
          <a:endParaRPr lang="en-US" sz="1600" kern="1200" dirty="0"/>
        </a:p>
        <a:p>
          <a:pPr marL="173736" lvl="1" indent="-171450" algn="l" defTabSz="711200">
            <a:lnSpc>
              <a:spcPct val="90000"/>
            </a:lnSpc>
            <a:spcBef>
              <a:spcPct val="0"/>
            </a:spcBef>
            <a:spcAft>
              <a:spcPts val="888"/>
            </a:spcAft>
            <a:buChar char="••"/>
          </a:pPr>
          <a:r>
            <a:rPr lang="en-US" sz="1600" kern="1200" dirty="0" smtClean="0"/>
            <a:t>OpenMM (GPU)</a:t>
          </a:r>
          <a:endParaRPr lang="en-US" sz="1600" kern="1200" dirty="0"/>
        </a:p>
        <a:p>
          <a:pPr marL="173736" lvl="1" indent="-171450" algn="l" defTabSz="711200">
            <a:lnSpc>
              <a:spcPct val="90000"/>
            </a:lnSpc>
            <a:spcBef>
              <a:spcPct val="0"/>
            </a:spcBef>
            <a:spcAft>
              <a:spcPts val="888"/>
            </a:spcAft>
            <a:buChar char="••"/>
          </a:pPr>
          <a:r>
            <a:rPr lang="en-US" sz="1600" kern="1200" dirty="0" smtClean="0"/>
            <a:t>ds-NA move sets</a:t>
          </a:r>
          <a:endParaRPr lang="en-US" sz="1600" kern="1200" dirty="0"/>
        </a:p>
      </dsp:txBody>
      <dsp:txXfrm>
        <a:off x="3990638" y="1187233"/>
        <a:ext cx="1749004" cy="2854800"/>
      </dsp:txXfrm>
    </dsp:sp>
    <dsp:sp modelId="{3EA30C1E-9D08-7F41-A72B-A07E5B9377D3}">
      <dsp:nvSpPr>
        <dsp:cNvPr id="0" name=""/>
        <dsp:cNvSpPr/>
      </dsp:nvSpPr>
      <dsp:spPr>
        <a:xfrm>
          <a:off x="5984503" y="487632"/>
          <a:ext cx="1749004" cy="699601"/>
        </a:xfrm>
        <a:prstGeom prst="rect">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Calculate</a:t>
          </a:r>
          <a:endParaRPr lang="en-US" sz="1900" kern="1200" dirty="0"/>
        </a:p>
      </dsp:txBody>
      <dsp:txXfrm>
        <a:off x="5984503" y="487632"/>
        <a:ext cx="1749004" cy="699601"/>
      </dsp:txXfrm>
    </dsp:sp>
    <dsp:sp modelId="{37565793-A3E1-6E48-92A5-E880D34FCE68}">
      <dsp:nvSpPr>
        <dsp:cNvPr id="0" name=""/>
        <dsp:cNvSpPr/>
      </dsp:nvSpPr>
      <dsp:spPr>
        <a:xfrm>
          <a:off x="5974709" y="1210700"/>
          <a:ext cx="1749004" cy="28548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outerShdw blurRad="63500" dist="25400" dir="5400000" sx="101000" sy="101000" rotWithShape="0">
            <a:srgbClr val="000000">
              <a:alpha val="4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140000"/>
            </a:lnSpc>
            <a:spcBef>
              <a:spcPct val="0"/>
            </a:spcBef>
            <a:spcAft>
              <a:spcPct val="15000"/>
            </a:spcAft>
            <a:buChar char="••"/>
          </a:pPr>
          <a:r>
            <a:rPr lang="en-US" sz="1600" kern="1200" dirty="0" smtClean="0"/>
            <a:t>GPU-SAS</a:t>
          </a:r>
          <a:endParaRPr lang="en-US" sz="1600" kern="1200" dirty="0"/>
        </a:p>
        <a:p>
          <a:pPr marL="171450" lvl="1" indent="-171450" algn="l" defTabSz="711200">
            <a:lnSpc>
              <a:spcPct val="140000"/>
            </a:lnSpc>
            <a:spcBef>
              <a:spcPct val="0"/>
            </a:spcBef>
            <a:spcAft>
              <a:spcPct val="15000"/>
            </a:spcAft>
            <a:buChar char="••"/>
          </a:pPr>
          <a:r>
            <a:rPr lang="en-US" sz="1600" kern="1200" dirty="0" smtClean="0"/>
            <a:t>S-DYN (GPU)</a:t>
          </a:r>
          <a:endParaRPr lang="en-US" sz="1600" kern="1200" dirty="0"/>
        </a:p>
      </dsp:txBody>
      <dsp:txXfrm>
        <a:off x="5974709" y="1210700"/>
        <a:ext cx="1749004" cy="28548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1B5BBD-D819-814C-A910-C61C9A7E4353}">
      <dsp:nvSpPr>
        <dsp:cNvPr id="0" name=""/>
        <dsp:cNvSpPr/>
      </dsp:nvSpPr>
      <dsp:spPr>
        <a:xfrm>
          <a:off x="4917009" y="3026261"/>
          <a:ext cx="2198489" cy="142412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en-US" sz="1200" kern="1200" dirty="0" err="1" smtClean="0"/>
            <a:t>Nosetests</a:t>
          </a:r>
          <a:endParaRPr lang="en-US" sz="1200" kern="1200" dirty="0"/>
        </a:p>
      </dsp:txBody>
      <dsp:txXfrm>
        <a:off x="5607839" y="3413574"/>
        <a:ext cx="1476376" cy="1005526"/>
      </dsp:txXfrm>
    </dsp:sp>
    <dsp:sp modelId="{FF9B7016-812F-C74D-A662-F60912392CF3}">
      <dsp:nvSpPr>
        <dsp:cNvPr id="0" name=""/>
        <dsp:cNvSpPr/>
      </dsp:nvSpPr>
      <dsp:spPr>
        <a:xfrm>
          <a:off x="1330000" y="3026261"/>
          <a:ext cx="2198489" cy="142412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Testing level as required</a:t>
          </a:r>
          <a:endParaRPr lang="en-US" sz="1200" kern="1200" dirty="0"/>
        </a:p>
        <a:p>
          <a:pPr marL="114300" lvl="1" indent="-114300" algn="l" defTabSz="533400">
            <a:lnSpc>
              <a:spcPct val="90000"/>
            </a:lnSpc>
            <a:spcBef>
              <a:spcPct val="0"/>
            </a:spcBef>
            <a:spcAft>
              <a:spcPct val="15000"/>
            </a:spcAft>
            <a:buChar char="••"/>
          </a:pPr>
          <a:r>
            <a:rPr lang="en-US" sz="1200" kern="1200" dirty="0" smtClean="0"/>
            <a:t>Huge data file generated on the fly</a:t>
          </a:r>
          <a:endParaRPr lang="en-US" sz="1200" kern="1200" dirty="0"/>
        </a:p>
      </dsp:txBody>
      <dsp:txXfrm>
        <a:off x="1361283" y="3413574"/>
        <a:ext cx="1476376" cy="1005526"/>
      </dsp:txXfrm>
    </dsp:sp>
    <dsp:sp modelId="{E9DE7AE5-7234-814C-B0B5-A647721D443B}">
      <dsp:nvSpPr>
        <dsp:cNvPr id="0" name=""/>
        <dsp:cNvSpPr/>
      </dsp:nvSpPr>
      <dsp:spPr>
        <a:xfrm>
          <a:off x="4917009" y="0"/>
          <a:ext cx="2198489" cy="142412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Code correctness</a:t>
          </a:r>
          <a:endParaRPr lang="en-US" sz="1200" kern="1200" dirty="0"/>
        </a:p>
        <a:p>
          <a:pPr marL="114300" lvl="1" indent="-114300" algn="l" defTabSz="533400">
            <a:lnSpc>
              <a:spcPct val="90000"/>
            </a:lnSpc>
            <a:spcBef>
              <a:spcPct val="0"/>
            </a:spcBef>
            <a:spcAft>
              <a:spcPct val="15000"/>
            </a:spcAft>
            <a:buChar char="••"/>
          </a:pPr>
          <a:r>
            <a:rPr lang="en-US" sz="1200" kern="1200" dirty="0" smtClean="0"/>
            <a:t>Machine dependency</a:t>
          </a:r>
          <a:endParaRPr lang="en-US" sz="1200" kern="1200" dirty="0"/>
        </a:p>
        <a:p>
          <a:pPr marL="114300" lvl="1" indent="-114300" algn="l" defTabSz="533400">
            <a:lnSpc>
              <a:spcPct val="90000"/>
            </a:lnSpc>
            <a:spcBef>
              <a:spcPct val="0"/>
            </a:spcBef>
            <a:spcAft>
              <a:spcPct val="15000"/>
            </a:spcAft>
            <a:buChar char="••"/>
          </a:pPr>
          <a:r>
            <a:rPr lang="en-US" sz="1200" kern="1200" dirty="0" smtClean="0"/>
            <a:t>Memory issue</a:t>
          </a:r>
          <a:endParaRPr lang="en-US" sz="1200" kern="1200" dirty="0"/>
        </a:p>
      </dsp:txBody>
      <dsp:txXfrm>
        <a:off x="5607839" y="31283"/>
        <a:ext cx="1476376" cy="1005526"/>
      </dsp:txXfrm>
    </dsp:sp>
    <dsp:sp modelId="{D982D421-25F4-6E4D-B251-52AF68B63010}">
      <dsp:nvSpPr>
        <dsp:cNvPr id="0" name=""/>
        <dsp:cNvSpPr/>
      </dsp:nvSpPr>
      <dsp:spPr>
        <a:xfrm>
          <a:off x="1330000" y="0"/>
          <a:ext cx="2198489" cy="142412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Unit test</a:t>
          </a:r>
          <a:endParaRPr lang="en-US" sz="1200" kern="1200" dirty="0"/>
        </a:p>
        <a:p>
          <a:pPr marL="114300" lvl="1" indent="-114300" algn="l" defTabSz="533400">
            <a:lnSpc>
              <a:spcPct val="90000"/>
            </a:lnSpc>
            <a:spcBef>
              <a:spcPct val="0"/>
            </a:spcBef>
            <a:spcAft>
              <a:spcPct val="15000"/>
            </a:spcAft>
            <a:buChar char="••"/>
          </a:pPr>
          <a:r>
            <a:rPr lang="en-US" sz="1200" kern="1200" dirty="0" smtClean="0"/>
            <a:t>Integration test</a:t>
          </a:r>
          <a:endParaRPr lang="en-US" sz="1200" kern="1200" dirty="0"/>
        </a:p>
        <a:p>
          <a:pPr marL="114300" lvl="1" indent="-114300" algn="l" defTabSz="533400">
            <a:lnSpc>
              <a:spcPct val="90000"/>
            </a:lnSpc>
            <a:spcBef>
              <a:spcPct val="0"/>
            </a:spcBef>
            <a:spcAft>
              <a:spcPct val="15000"/>
            </a:spcAft>
            <a:buChar char="••"/>
          </a:pPr>
          <a:r>
            <a:rPr lang="en-US" sz="1200" kern="1200" dirty="0" smtClean="0"/>
            <a:t>System integration</a:t>
          </a:r>
          <a:endParaRPr lang="en-US" sz="1200" kern="1200" dirty="0"/>
        </a:p>
      </dsp:txBody>
      <dsp:txXfrm>
        <a:off x="1361283" y="31283"/>
        <a:ext cx="1476376" cy="1005526"/>
      </dsp:txXfrm>
    </dsp:sp>
    <dsp:sp modelId="{03844A2B-F249-BD4F-92EF-F7509526B75C}">
      <dsp:nvSpPr>
        <dsp:cNvPr id="0" name=""/>
        <dsp:cNvSpPr/>
      </dsp:nvSpPr>
      <dsp:spPr>
        <a:xfrm>
          <a:off x="2251229" y="253671"/>
          <a:ext cx="1927016" cy="1927016"/>
        </a:xfrm>
        <a:prstGeom prst="pieWedge">
          <a:avLst/>
        </a:prstGeom>
        <a:solidFill>
          <a:schemeClr val="accent1">
            <a:hueOff val="0"/>
            <a:satOff val="0"/>
            <a:lumOff val="0"/>
            <a:alphaOff val="0"/>
          </a:schemeClr>
        </a:solidFill>
        <a:ln>
          <a:noFill/>
        </a:ln>
        <a:effectLst>
          <a:outerShdw blurRad="63500" dist="25400" dir="5400000" sx="101000" sy="101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t>Hierarchy</a:t>
          </a:r>
          <a:endParaRPr lang="en-US" sz="1600" b="1" kern="1200" dirty="0"/>
        </a:p>
      </dsp:txBody>
      <dsp:txXfrm>
        <a:off x="2815639" y="818081"/>
        <a:ext cx="1362606" cy="1362606"/>
      </dsp:txXfrm>
    </dsp:sp>
    <dsp:sp modelId="{6BDE1C76-2950-D946-B686-6DC9EA6F00E2}">
      <dsp:nvSpPr>
        <dsp:cNvPr id="0" name=""/>
        <dsp:cNvSpPr/>
      </dsp:nvSpPr>
      <dsp:spPr>
        <a:xfrm rot="5400000">
          <a:off x="4267253" y="253671"/>
          <a:ext cx="1927016" cy="1927016"/>
        </a:xfrm>
        <a:prstGeom prst="pieWedge">
          <a:avLst/>
        </a:prstGeom>
        <a:solidFill>
          <a:schemeClr val="accent1">
            <a:hueOff val="0"/>
            <a:satOff val="0"/>
            <a:lumOff val="0"/>
            <a:alphaOff val="0"/>
          </a:schemeClr>
        </a:solidFill>
        <a:ln>
          <a:noFill/>
        </a:ln>
        <a:effectLst>
          <a:outerShdw blurRad="63500" dist="25400" dir="5400000" sx="101000" sy="101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t>Capability</a:t>
          </a:r>
          <a:endParaRPr lang="en-US" sz="1600" b="1" kern="1200" dirty="0"/>
        </a:p>
      </dsp:txBody>
      <dsp:txXfrm rot="-5400000">
        <a:off x="4267253" y="818081"/>
        <a:ext cx="1362606" cy="1362606"/>
      </dsp:txXfrm>
    </dsp:sp>
    <dsp:sp modelId="{6A635595-0BC0-0D44-A16C-2BD8F5197C3B}">
      <dsp:nvSpPr>
        <dsp:cNvPr id="0" name=""/>
        <dsp:cNvSpPr/>
      </dsp:nvSpPr>
      <dsp:spPr>
        <a:xfrm rot="10800000">
          <a:off x="4267253" y="2269695"/>
          <a:ext cx="1927016" cy="1927016"/>
        </a:xfrm>
        <a:prstGeom prst="pieWedge">
          <a:avLst/>
        </a:prstGeom>
        <a:solidFill>
          <a:schemeClr val="accent1">
            <a:hueOff val="0"/>
            <a:satOff val="0"/>
            <a:lumOff val="0"/>
            <a:alphaOff val="0"/>
          </a:schemeClr>
        </a:solidFill>
        <a:ln>
          <a:noFill/>
        </a:ln>
        <a:effectLst>
          <a:outerShdw blurRad="63500" dist="25400" dir="5400000" sx="101000" sy="101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t>Automation</a:t>
          </a:r>
          <a:endParaRPr lang="en-US" sz="1600" b="1" kern="1200" dirty="0"/>
        </a:p>
      </dsp:txBody>
      <dsp:txXfrm rot="10800000">
        <a:off x="4267253" y="2269695"/>
        <a:ext cx="1362606" cy="1362606"/>
      </dsp:txXfrm>
    </dsp:sp>
    <dsp:sp modelId="{6983609B-F60D-7C40-A7F0-B69490EBDE7E}">
      <dsp:nvSpPr>
        <dsp:cNvPr id="0" name=""/>
        <dsp:cNvSpPr/>
      </dsp:nvSpPr>
      <dsp:spPr>
        <a:xfrm rot="16200000">
          <a:off x="2251229" y="2269695"/>
          <a:ext cx="1927016" cy="1927016"/>
        </a:xfrm>
        <a:prstGeom prst="pieWedge">
          <a:avLst/>
        </a:prstGeom>
        <a:solidFill>
          <a:schemeClr val="accent1">
            <a:hueOff val="0"/>
            <a:satOff val="0"/>
            <a:lumOff val="0"/>
            <a:alphaOff val="0"/>
          </a:schemeClr>
        </a:solidFill>
        <a:ln>
          <a:noFill/>
        </a:ln>
        <a:effectLst>
          <a:outerShdw blurRad="63500" dist="25400" dir="5400000" sx="101000" sy="101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t>Flexibility</a:t>
          </a:r>
          <a:endParaRPr lang="en-US" sz="1600" b="1" kern="1200" dirty="0"/>
        </a:p>
      </dsp:txBody>
      <dsp:txXfrm rot="5400000">
        <a:off x="2815639" y="2269695"/>
        <a:ext cx="1362606" cy="1362606"/>
      </dsp:txXfrm>
    </dsp:sp>
    <dsp:sp modelId="{0B2859A2-B851-A444-ABAE-B867536072C4}">
      <dsp:nvSpPr>
        <dsp:cNvPr id="0" name=""/>
        <dsp:cNvSpPr/>
      </dsp:nvSpPr>
      <dsp:spPr>
        <a:xfrm>
          <a:off x="3890083" y="1824657"/>
          <a:ext cx="665332" cy="578549"/>
        </a:xfrm>
        <a:prstGeom prst="circularArrow">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2FC79C3-1D6C-984B-9573-5C09477824A8}">
      <dsp:nvSpPr>
        <dsp:cNvPr id="0" name=""/>
        <dsp:cNvSpPr/>
      </dsp:nvSpPr>
      <dsp:spPr>
        <a:xfrm rot="10800000">
          <a:off x="3890083" y="2047176"/>
          <a:ext cx="665332" cy="578549"/>
        </a:xfrm>
        <a:prstGeom prst="circularArrow">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F1B27D-C448-764F-9310-E1F6BA42EAD5}">
      <dsp:nvSpPr>
        <dsp:cNvPr id="0" name=""/>
        <dsp:cNvSpPr/>
      </dsp:nvSpPr>
      <dsp:spPr>
        <a:xfrm>
          <a:off x="599016" y="0"/>
          <a:ext cx="1828800" cy="1016000"/>
        </a:xfrm>
        <a:prstGeom prst="roundRect">
          <a:avLst>
            <a:gd name="adj" fmla="val 10000"/>
          </a:avLst>
        </a:prstGeom>
        <a:solidFill>
          <a:schemeClr val="accent1">
            <a:hueOff val="0"/>
            <a:satOff val="0"/>
            <a:lumOff val="0"/>
            <a:alphaOff val="0"/>
          </a:schemeClr>
        </a:solidFill>
        <a:ln>
          <a:noFill/>
        </a:ln>
        <a:effectLst>
          <a:outerShdw blurRad="63500" dist="25400" dir="5400000" sx="101000" sy="101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Data Interpolation</a:t>
          </a:r>
          <a:endParaRPr lang="en-US" sz="2000" kern="1200" dirty="0"/>
        </a:p>
      </dsp:txBody>
      <dsp:txXfrm>
        <a:off x="628774" y="29758"/>
        <a:ext cx="1769284" cy="956484"/>
      </dsp:txXfrm>
    </dsp:sp>
    <dsp:sp modelId="{F99F1A78-1D3D-C94B-84F2-D0756E8469B6}">
      <dsp:nvSpPr>
        <dsp:cNvPr id="0" name=""/>
        <dsp:cNvSpPr/>
      </dsp:nvSpPr>
      <dsp:spPr>
        <a:xfrm rot="5400000">
          <a:off x="1322916" y="1041399"/>
          <a:ext cx="380999" cy="457200"/>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5400000">
        <a:off x="1376256" y="1079499"/>
        <a:ext cx="274320" cy="266699"/>
      </dsp:txXfrm>
    </dsp:sp>
    <dsp:sp modelId="{C9BF2777-8D8A-3C44-BB36-1CD46C1132E2}">
      <dsp:nvSpPr>
        <dsp:cNvPr id="0" name=""/>
        <dsp:cNvSpPr/>
      </dsp:nvSpPr>
      <dsp:spPr>
        <a:xfrm>
          <a:off x="599016" y="1523999"/>
          <a:ext cx="1828800" cy="1016000"/>
        </a:xfrm>
        <a:prstGeom prst="roundRect">
          <a:avLst>
            <a:gd name="adj" fmla="val 10000"/>
          </a:avLst>
        </a:prstGeom>
        <a:solidFill>
          <a:schemeClr val="accent1">
            <a:hueOff val="0"/>
            <a:satOff val="0"/>
            <a:lumOff val="0"/>
            <a:alphaOff val="0"/>
          </a:schemeClr>
        </a:solidFill>
        <a:ln>
          <a:noFill/>
        </a:ln>
        <a:effectLst>
          <a:outerShdw blurRad="63500" dist="25400" dir="5400000" sx="101000" sy="101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Xtal2sas</a:t>
          </a:r>
          <a:endParaRPr lang="en-US" sz="2000" kern="1200" dirty="0"/>
        </a:p>
      </dsp:txBody>
      <dsp:txXfrm>
        <a:off x="628774" y="1553757"/>
        <a:ext cx="1769284" cy="956484"/>
      </dsp:txXfrm>
    </dsp:sp>
    <dsp:sp modelId="{F615FF97-79FC-BA44-99FB-C59078F2417F}">
      <dsp:nvSpPr>
        <dsp:cNvPr id="0" name=""/>
        <dsp:cNvSpPr/>
      </dsp:nvSpPr>
      <dsp:spPr>
        <a:xfrm rot="5400000">
          <a:off x="1322916" y="2565399"/>
          <a:ext cx="381000" cy="457200"/>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5400000">
        <a:off x="1376256" y="2603499"/>
        <a:ext cx="274320" cy="266700"/>
      </dsp:txXfrm>
    </dsp:sp>
    <dsp:sp modelId="{85F791B5-2BD6-3241-B9EF-767F4270ADA4}">
      <dsp:nvSpPr>
        <dsp:cNvPr id="0" name=""/>
        <dsp:cNvSpPr/>
      </dsp:nvSpPr>
      <dsp:spPr>
        <a:xfrm>
          <a:off x="599016" y="3047999"/>
          <a:ext cx="1828800" cy="1016000"/>
        </a:xfrm>
        <a:prstGeom prst="roundRect">
          <a:avLst>
            <a:gd name="adj" fmla="val 10000"/>
          </a:avLst>
        </a:prstGeom>
        <a:solidFill>
          <a:schemeClr val="accent1">
            <a:hueOff val="0"/>
            <a:satOff val="0"/>
            <a:lumOff val="0"/>
            <a:alphaOff val="0"/>
          </a:schemeClr>
        </a:solidFill>
        <a:ln>
          <a:noFill/>
        </a:ln>
        <a:effectLst>
          <a:outerShdw blurRad="63500" dist="25400" dir="5400000" sx="101000" sy="101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baseline="0" dirty="0" smtClean="0">
              <a:latin typeface="Monaco"/>
              <a:cs typeface="Monaco"/>
            </a:rPr>
            <a:t>χ</a:t>
          </a:r>
          <a:r>
            <a:rPr lang="en-US" sz="2000" kern="1200" baseline="30000" dirty="0" smtClean="0"/>
            <a:t>2</a:t>
          </a:r>
          <a:r>
            <a:rPr lang="en-US" sz="2000" kern="1200" dirty="0" smtClean="0"/>
            <a:t> fitting, density plot</a:t>
          </a:r>
          <a:endParaRPr lang="en-US" sz="2000" kern="1200" dirty="0"/>
        </a:p>
      </dsp:txBody>
      <dsp:txXfrm>
        <a:off x="628774" y="3077757"/>
        <a:ext cx="1769284" cy="9564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F1B27D-C448-764F-9310-E1F6BA42EAD5}">
      <dsp:nvSpPr>
        <dsp:cNvPr id="0" name=""/>
        <dsp:cNvSpPr/>
      </dsp:nvSpPr>
      <dsp:spPr>
        <a:xfrm>
          <a:off x="354541" y="0"/>
          <a:ext cx="2317750" cy="1016000"/>
        </a:xfrm>
        <a:prstGeom prst="roundRect">
          <a:avLst>
            <a:gd name="adj" fmla="val 10000"/>
          </a:avLst>
        </a:prstGeom>
        <a:solidFill>
          <a:schemeClr val="accent1">
            <a:hueOff val="0"/>
            <a:satOff val="0"/>
            <a:lumOff val="0"/>
            <a:alphaOff val="0"/>
          </a:schemeClr>
        </a:solidFill>
        <a:ln>
          <a:noFill/>
        </a:ln>
        <a:effectLst>
          <a:outerShdw blurRad="63500" dist="25400" dir="5400000" sx="101000" sy="101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Data Interpolation</a:t>
          </a:r>
          <a:endParaRPr lang="en-US" sz="2000" kern="1200" dirty="0"/>
        </a:p>
      </dsp:txBody>
      <dsp:txXfrm>
        <a:off x="384299" y="29758"/>
        <a:ext cx="2258234" cy="956484"/>
      </dsp:txXfrm>
    </dsp:sp>
    <dsp:sp modelId="{F99F1A78-1D3D-C94B-84F2-D0756E8469B6}">
      <dsp:nvSpPr>
        <dsp:cNvPr id="0" name=""/>
        <dsp:cNvSpPr/>
      </dsp:nvSpPr>
      <dsp:spPr>
        <a:xfrm rot="5400000">
          <a:off x="1322916" y="1041399"/>
          <a:ext cx="380999" cy="457200"/>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5400000">
        <a:off x="1376256" y="1079499"/>
        <a:ext cx="274320" cy="266699"/>
      </dsp:txXfrm>
    </dsp:sp>
    <dsp:sp modelId="{C9BF2777-8D8A-3C44-BB36-1CD46C1132E2}">
      <dsp:nvSpPr>
        <dsp:cNvPr id="0" name=""/>
        <dsp:cNvSpPr/>
      </dsp:nvSpPr>
      <dsp:spPr>
        <a:xfrm>
          <a:off x="354541" y="1523999"/>
          <a:ext cx="2317750" cy="1016000"/>
        </a:xfrm>
        <a:prstGeom prst="roundRect">
          <a:avLst>
            <a:gd name="adj" fmla="val 10000"/>
          </a:avLst>
        </a:prstGeom>
        <a:solidFill>
          <a:schemeClr val="accent1">
            <a:hueOff val="0"/>
            <a:satOff val="0"/>
            <a:lumOff val="0"/>
            <a:alphaOff val="0"/>
          </a:schemeClr>
        </a:solidFill>
        <a:ln>
          <a:noFill/>
        </a:ln>
        <a:effectLst>
          <a:outerShdw blurRad="63500" dist="25400" dir="5400000" sx="101000" sy="101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SLD</a:t>
          </a:r>
          <a:endParaRPr lang="en-US" sz="2000" kern="1200" dirty="0"/>
        </a:p>
      </dsp:txBody>
      <dsp:txXfrm>
        <a:off x="384299" y="1553757"/>
        <a:ext cx="2258234" cy="956484"/>
      </dsp:txXfrm>
    </dsp:sp>
    <dsp:sp modelId="{F615FF97-79FC-BA44-99FB-C59078F2417F}">
      <dsp:nvSpPr>
        <dsp:cNvPr id="0" name=""/>
        <dsp:cNvSpPr/>
      </dsp:nvSpPr>
      <dsp:spPr>
        <a:xfrm rot="5400000">
          <a:off x="1322916" y="2565399"/>
          <a:ext cx="381000" cy="457200"/>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5400000">
        <a:off x="1376256" y="2603499"/>
        <a:ext cx="274320" cy="266700"/>
      </dsp:txXfrm>
    </dsp:sp>
    <dsp:sp modelId="{85F791B5-2BD6-3241-B9EF-767F4270ADA4}">
      <dsp:nvSpPr>
        <dsp:cNvPr id="0" name=""/>
        <dsp:cNvSpPr/>
      </dsp:nvSpPr>
      <dsp:spPr>
        <a:xfrm>
          <a:off x="354541" y="3047999"/>
          <a:ext cx="2317750" cy="1016000"/>
        </a:xfrm>
        <a:prstGeom prst="roundRect">
          <a:avLst>
            <a:gd name="adj" fmla="val 10000"/>
          </a:avLst>
        </a:prstGeom>
        <a:solidFill>
          <a:schemeClr val="accent1">
            <a:hueOff val="0"/>
            <a:satOff val="0"/>
            <a:lumOff val="0"/>
            <a:alphaOff val="0"/>
          </a:schemeClr>
        </a:solidFill>
        <a:ln>
          <a:noFill/>
        </a:ln>
        <a:effectLst>
          <a:outerShdw blurRad="63500" dist="25400" dir="5400000" sx="101000" sy="101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MC optimization,</a:t>
          </a:r>
        </a:p>
        <a:p>
          <a:pPr lvl="0" algn="ctr" defTabSz="889000">
            <a:lnSpc>
              <a:spcPct val="90000"/>
            </a:lnSpc>
            <a:spcBef>
              <a:spcPct val="0"/>
            </a:spcBef>
            <a:spcAft>
              <a:spcPct val="35000"/>
            </a:spcAft>
          </a:pPr>
          <a:r>
            <a:rPr lang="en-US" sz="2000" kern="1200" dirty="0" smtClean="0"/>
            <a:t>density plot</a:t>
          </a:r>
          <a:endParaRPr lang="en-US" sz="2000" kern="1200" dirty="0"/>
        </a:p>
      </dsp:txBody>
      <dsp:txXfrm>
        <a:off x="384299" y="3077757"/>
        <a:ext cx="2258234" cy="9564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F1B27D-C448-764F-9310-E1F6BA42EAD5}">
      <dsp:nvSpPr>
        <dsp:cNvPr id="0" name=""/>
        <dsp:cNvSpPr/>
      </dsp:nvSpPr>
      <dsp:spPr>
        <a:xfrm>
          <a:off x="375807" y="2458"/>
          <a:ext cx="2275217" cy="914660"/>
        </a:xfrm>
        <a:prstGeom prst="roundRect">
          <a:avLst>
            <a:gd name="adj" fmla="val 10000"/>
          </a:avLst>
        </a:prstGeom>
        <a:solidFill>
          <a:schemeClr val="accent1">
            <a:hueOff val="0"/>
            <a:satOff val="0"/>
            <a:lumOff val="0"/>
            <a:alphaOff val="0"/>
          </a:schemeClr>
        </a:solidFill>
        <a:ln>
          <a:noFill/>
        </a:ln>
        <a:effectLst>
          <a:outerShdw blurRad="63500" dist="25400" dir="5400000" sx="101000" sy="101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Data Interpolation</a:t>
          </a:r>
          <a:endParaRPr lang="en-US" sz="1800" kern="1200" dirty="0"/>
        </a:p>
      </dsp:txBody>
      <dsp:txXfrm>
        <a:off x="402596" y="29247"/>
        <a:ext cx="2221639" cy="861082"/>
      </dsp:txXfrm>
    </dsp:sp>
    <dsp:sp modelId="{F99F1A78-1D3D-C94B-84F2-D0756E8469B6}">
      <dsp:nvSpPr>
        <dsp:cNvPr id="0" name=""/>
        <dsp:cNvSpPr/>
      </dsp:nvSpPr>
      <dsp:spPr>
        <a:xfrm rot="5400000">
          <a:off x="1341917" y="939985"/>
          <a:ext cx="342997" cy="411597"/>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389937" y="974285"/>
        <a:ext cx="246959" cy="240098"/>
      </dsp:txXfrm>
    </dsp:sp>
    <dsp:sp modelId="{C3341D79-034C-C54C-91B4-09B3FA7912E2}">
      <dsp:nvSpPr>
        <dsp:cNvPr id="0" name=""/>
        <dsp:cNvSpPr/>
      </dsp:nvSpPr>
      <dsp:spPr>
        <a:xfrm>
          <a:off x="375807" y="1374449"/>
          <a:ext cx="2275217" cy="914660"/>
        </a:xfrm>
        <a:prstGeom prst="roundRect">
          <a:avLst>
            <a:gd name="adj" fmla="val 10000"/>
          </a:avLst>
        </a:prstGeom>
        <a:solidFill>
          <a:schemeClr val="accent1">
            <a:hueOff val="0"/>
            <a:satOff val="0"/>
            <a:lumOff val="0"/>
            <a:alphaOff val="0"/>
          </a:schemeClr>
        </a:solidFill>
        <a:ln>
          <a:noFill/>
        </a:ln>
        <a:effectLst>
          <a:outerShdw blurRad="63500" dist="25400" dir="5400000" sx="101000" sy="101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Monte Carlo generation</a:t>
          </a:r>
          <a:endParaRPr lang="en-US" sz="1800" kern="1200" dirty="0"/>
        </a:p>
      </dsp:txBody>
      <dsp:txXfrm>
        <a:off x="402596" y="1401238"/>
        <a:ext cx="2221639" cy="861082"/>
      </dsp:txXfrm>
    </dsp:sp>
    <dsp:sp modelId="{F137B8C5-D812-1048-979A-B9400B2435FF}">
      <dsp:nvSpPr>
        <dsp:cNvPr id="0" name=""/>
        <dsp:cNvSpPr/>
      </dsp:nvSpPr>
      <dsp:spPr>
        <a:xfrm rot="5400000">
          <a:off x="1341917" y="2311975"/>
          <a:ext cx="342997" cy="411597"/>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389937" y="2346275"/>
        <a:ext cx="246959" cy="240098"/>
      </dsp:txXfrm>
    </dsp:sp>
    <dsp:sp modelId="{C9BF2777-8D8A-3C44-BB36-1CD46C1132E2}">
      <dsp:nvSpPr>
        <dsp:cNvPr id="0" name=""/>
        <dsp:cNvSpPr/>
      </dsp:nvSpPr>
      <dsp:spPr>
        <a:xfrm>
          <a:off x="375807" y="2746439"/>
          <a:ext cx="2275217" cy="914660"/>
        </a:xfrm>
        <a:prstGeom prst="roundRect">
          <a:avLst>
            <a:gd name="adj" fmla="val 10000"/>
          </a:avLst>
        </a:prstGeom>
        <a:solidFill>
          <a:schemeClr val="accent1">
            <a:hueOff val="0"/>
            <a:satOff val="0"/>
            <a:lumOff val="0"/>
            <a:alphaOff val="0"/>
          </a:schemeClr>
        </a:solidFill>
        <a:ln>
          <a:noFill/>
        </a:ln>
        <a:effectLst>
          <a:outerShdw blurRad="63500" dist="25400" dir="5400000" sx="101000" sy="101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SLD</a:t>
          </a:r>
          <a:endParaRPr lang="en-US" sz="1800" kern="1200" dirty="0"/>
        </a:p>
      </dsp:txBody>
      <dsp:txXfrm>
        <a:off x="402596" y="2773228"/>
        <a:ext cx="2221639" cy="861082"/>
      </dsp:txXfrm>
    </dsp:sp>
    <dsp:sp modelId="{F615FF97-79FC-BA44-99FB-C59078F2417F}">
      <dsp:nvSpPr>
        <dsp:cNvPr id="0" name=""/>
        <dsp:cNvSpPr/>
      </dsp:nvSpPr>
      <dsp:spPr>
        <a:xfrm rot="5400000">
          <a:off x="1341917" y="3683966"/>
          <a:ext cx="342997" cy="411597"/>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389937" y="3718266"/>
        <a:ext cx="246959" cy="240098"/>
      </dsp:txXfrm>
    </dsp:sp>
    <dsp:sp modelId="{85F791B5-2BD6-3241-B9EF-767F4270ADA4}">
      <dsp:nvSpPr>
        <dsp:cNvPr id="0" name=""/>
        <dsp:cNvSpPr/>
      </dsp:nvSpPr>
      <dsp:spPr>
        <a:xfrm>
          <a:off x="375807" y="4118429"/>
          <a:ext cx="2275217" cy="914660"/>
        </a:xfrm>
        <a:prstGeom prst="roundRect">
          <a:avLst>
            <a:gd name="adj" fmla="val 10000"/>
          </a:avLst>
        </a:prstGeom>
        <a:solidFill>
          <a:schemeClr val="accent1">
            <a:hueOff val="0"/>
            <a:satOff val="0"/>
            <a:lumOff val="0"/>
            <a:alphaOff val="0"/>
          </a:schemeClr>
        </a:solidFill>
        <a:ln>
          <a:noFill/>
        </a:ln>
        <a:effectLst>
          <a:outerShdw blurRad="63500" dist="25400" dir="5400000" sx="101000" sy="101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MC optimization,</a:t>
          </a:r>
        </a:p>
        <a:p>
          <a:pPr lvl="0" algn="ctr" defTabSz="889000">
            <a:lnSpc>
              <a:spcPct val="90000"/>
            </a:lnSpc>
            <a:spcBef>
              <a:spcPct val="0"/>
            </a:spcBef>
            <a:spcAft>
              <a:spcPct val="35000"/>
            </a:spcAft>
          </a:pPr>
          <a:r>
            <a:rPr lang="en-US" sz="2000" kern="1200" dirty="0" smtClean="0"/>
            <a:t>density plot</a:t>
          </a:r>
          <a:endParaRPr lang="en-US" sz="2000" kern="1200" dirty="0"/>
        </a:p>
      </dsp:txBody>
      <dsp:txXfrm>
        <a:off x="402596" y="4145218"/>
        <a:ext cx="2221639" cy="8610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F1B27D-C448-764F-9310-E1F6BA42EAD5}">
      <dsp:nvSpPr>
        <dsp:cNvPr id="0" name=""/>
        <dsp:cNvSpPr/>
      </dsp:nvSpPr>
      <dsp:spPr>
        <a:xfrm>
          <a:off x="58451" y="1984"/>
          <a:ext cx="2909929" cy="738187"/>
        </a:xfrm>
        <a:prstGeom prst="roundRect">
          <a:avLst>
            <a:gd name="adj" fmla="val 10000"/>
          </a:avLst>
        </a:prstGeom>
        <a:solidFill>
          <a:schemeClr val="accent1">
            <a:hueOff val="0"/>
            <a:satOff val="0"/>
            <a:lumOff val="0"/>
            <a:alphaOff val="0"/>
          </a:schemeClr>
        </a:solidFill>
        <a:ln>
          <a:noFill/>
        </a:ln>
        <a:effectLst>
          <a:outerShdw blurRad="63500" dist="25400" dir="5400000" sx="101000" sy="101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Data Interpolation</a:t>
          </a:r>
          <a:endParaRPr lang="en-US" sz="1800" kern="1200" dirty="0"/>
        </a:p>
      </dsp:txBody>
      <dsp:txXfrm>
        <a:off x="80072" y="23605"/>
        <a:ext cx="2866687" cy="694945"/>
      </dsp:txXfrm>
    </dsp:sp>
    <dsp:sp modelId="{F99F1A78-1D3D-C94B-84F2-D0756E8469B6}">
      <dsp:nvSpPr>
        <dsp:cNvPr id="0" name=""/>
        <dsp:cNvSpPr/>
      </dsp:nvSpPr>
      <dsp:spPr>
        <a:xfrm rot="5400000">
          <a:off x="1375006" y="758626"/>
          <a:ext cx="276820" cy="332184"/>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5400000">
        <a:off x="1413761" y="786308"/>
        <a:ext cx="199310" cy="193774"/>
      </dsp:txXfrm>
    </dsp:sp>
    <dsp:sp modelId="{AB5F33D0-62B3-754F-85F8-7036F8C82A58}">
      <dsp:nvSpPr>
        <dsp:cNvPr id="0" name=""/>
        <dsp:cNvSpPr/>
      </dsp:nvSpPr>
      <dsp:spPr>
        <a:xfrm>
          <a:off x="58451" y="1109265"/>
          <a:ext cx="2909929" cy="738187"/>
        </a:xfrm>
        <a:prstGeom prst="roundRect">
          <a:avLst>
            <a:gd name="adj" fmla="val 10000"/>
          </a:avLst>
        </a:prstGeom>
        <a:solidFill>
          <a:schemeClr val="accent1">
            <a:hueOff val="0"/>
            <a:satOff val="0"/>
            <a:lumOff val="0"/>
            <a:alphaOff val="0"/>
          </a:schemeClr>
        </a:solidFill>
        <a:ln>
          <a:noFill/>
        </a:ln>
        <a:effectLst>
          <a:outerShdw blurRad="63500" dist="25400" dir="5400000" sx="101000" sy="101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FFT docking</a:t>
          </a:r>
          <a:endParaRPr lang="en-US" sz="1800" kern="1200" dirty="0"/>
        </a:p>
      </dsp:txBody>
      <dsp:txXfrm>
        <a:off x="80072" y="1130886"/>
        <a:ext cx="2866687" cy="694945"/>
      </dsp:txXfrm>
    </dsp:sp>
    <dsp:sp modelId="{41E76631-0E68-A646-841C-C81717F6732B}">
      <dsp:nvSpPr>
        <dsp:cNvPr id="0" name=""/>
        <dsp:cNvSpPr/>
      </dsp:nvSpPr>
      <dsp:spPr>
        <a:xfrm rot="5400000">
          <a:off x="1375006" y="1865907"/>
          <a:ext cx="276820" cy="332184"/>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5400000">
        <a:off x="1413761" y="1893589"/>
        <a:ext cx="199310" cy="193774"/>
      </dsp:txXfrm>
    </dsp:sp>
    <dsp:sp modelId="{C9BF2777-8D8A-3C44-BB36-1CD46C1132E2}">
      <dsp:nvSpPr>
        <dsp:cNvPr id="0" name=""/>
        <dsp:cNvSpPr/>
      </dsp:nvSpPr>
      <dsp:spPr>
        <a:xfrm>
          <a:off x="58451" y="2216546"/>
          <a:ext cx="2909929" cy="738187"/>
        </a:xfrm>
        <a:prstGeom prst="roundRect">
          <a:avLst>
            <a:gd name="adj" fmla="val 10000"/>
          </a:avLst>
        </a:prstGeom>
        <a:solidFill>
          <a:schemeClr val="accent1">
            <a:hueOff val="0"/>
            <a:satOff val="0"/>
            <a:lumOff val="0"/>
            <a:alphaOff val="0"/>
          </a:schemeClr>
        </a:solidFill>
        <a:ln>
          <a:noFill/>
        </a:ln>
        <a:effectLst>
          <a:outerShdw blurRad="63500" dist="25400" dir="5400000" sx="101000" sy="101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smtClean="0"/>
            <a:t>Cryson</a:t>
          </a:r>
          <a:endParaRPr lang="en-US" sz="1800" kern="1200" dirty="0"/>
        </a:p>
      </dsp:txBody>
      <dsp:txXfrm>
        <a:off x="80072" y="2238167"/>
        <a:ext cx="2866687" cy="694945"/>
      </dsp:txXfrm>
    </dsp:sp>
    <dsp:sp modelId="{F615FF97-79FC-BA44-99FB-C59078F2417F}">
      <dsp:nvSpPr>
        <dsp:cNvPr id="0" name=""/>
        <dsp:cNvSpPr/>
      </dsp:nvSpPr>
      <dsp:spPr>
        <a:xfrm rot="5400000">
          <a:off x="1375006" y="2973189"/>
          <a:ext cx="276820" cy="332184"/>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5400000">
        <a:off x="1413761" y="3000871"/>
        <a:ext cx="199310" cy="193774"/>
      </dsp:txXfrm>
    </dsp:sp>
    <dsp:sp modelId="{85F791B5-2BD6-3241-B9EF-767F4270ADA4}">
      <dsp:nvSpPr>
        <dsp:cNvPr id="0" name=""/>
        <dsp:cNvSpPr/>
      </dsp:nvSpPr>
      <dsp:spPr>
        <a:xfrm>
          <a:off x="58451" y="3323828"/>
          <a:ext cx="2909929" cy="738187"/>
        </a:xfrm>
        <a:prstGeom prst="roundRect">
          <a:avLst>
            <a:gd name="adj" fmla="val 10000"/>
          </a:avLst>
        </a:prstGeom>
        <a:solidFill>
          <a:schemeClr val="accent1">
            <a:hueOff val="0"/>
            <a:satOff val="0"/>
            <a:lumOff val="0"/>
            <a:alphaOff val="0"/>
          </a:schemeClr>
        </a:solidFill>
        <a:ln>
          <a:noFill/>
        </a:ln>
        <a:effectLst>
          <a:outerShdw blurRad="63500" dist="25400" dir="5400000" sx="101000" sy="101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baseline="0" dirty="0" smtClean="0">
              <a:latin typeface="Monaco"/>
              <a:cs typeface="Monaco"/>
            </a:rPr>
            <a:t>χ</a:t>
          </a:r>
          <a:r>
            <a:rPr lang="en-US" sz="2000" kern="1200" baseline="30000" dirty="0" smtClean="0"/>
            <a:t>2</a:t>
          </a:r>
          <a:r>
            <a:rPr lang="en-US" sz="2000" kern="1200" dirty="0" smtClean="0"/>
            <a:t> fitting, density plot</a:t>
          </a:r>
          <a:endParaRPr lang="en-US" sz="2000" kern="1200" dirty="0"/>
        </a:p>
      </dsp:txBody>
      <dsp:txXfrm>
        <a:off x="80072" y="3345449"/>
        <a:ext cx="2866687" cy="69494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DE4C1D-F59D-3A4D-A0B5-1282D4F44001}">
      <dsp:nvSpPr>
        <dsp:cNvPr id="0" name=""/>
        <dsp:cNvSpPr/>
      </dsp:nvSpPr>
      <dsp:spPr>
        <a:xfrm>
          <a:off x="1214664" y="2017"/>
          <a:ext cx="1646956" cy="597723"/>
        </a:xfrm>
        <a:prstGeom prst="roundRect">
          <a:avLst>
            <a:gd name="adj" fmla="val 10000"/>
          </a:avLst>
        </a:prstGeom>
        <a:solidFill>
          <a:schemeClr val="accent1">
            <a:hueOff val="0"/>
            <a:satOff val="0"/>
            <a:lumOff val="0"/>
            <a:alphaOff val="0"/>
          </a:schemeClr>
        </a:solidFill>
        <a:ln>
          <a:noFill/>
        </a:ln>
        <a:effectLst>
          <a:outerShdw blurRad="63500" dist="25400" dir="5400000" sx="101000" sy="101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Structure Minimization</a:t>
          </a:r>
          <a:endParaRPr lang="en-US" sz="1500" kern="1200" dirty="0"/>
        </a:p>
      </dsp:txBody>
      <dsp:txXfrm>
        <a:off x="1232171" y="19524"/>
        <a:ext cx="1611942" cy="562709"/>
      </dsp:txXfrm>
    </dsp:sp>
    <dsp:sp modelId="{55DA43C4-CDE2-884F-9AD2-47B35C7F890A}">
      <dsp:nvSpPr>
        <dsp:cNvPr id="0" name=""/>
        <dsp:cNvSpPr/>
      </dsp:nvSpPr>
      <dsp:spPr>
        <a:xfrm rot="5400000">
          <a:off x="1926069" y="614683"/>
          <a:ext cx="224146" cy="268975"/>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1957450" y="637097"/>
        <a:ext cx="161385" cy="156902"/>
      </dsp:txXfrm>
    </dsp:sp>
    <dsp:sp modelId="{AB5F33D0-62B3-754F-85F8-7036F8C82A58}">
      <dsp:nvSpPr>
        <dsp:cNvPr id="0" name=""/>
        <dsp:cNvSpPr/>
      </dsp:nvSpPr>
      <dsp:spPr>
        <a:xfrm>
          <a:off x="1214664" y="898602"/>
          <a:ext cx="1646956" cy="597723"/>
        </a:xfrm>
        <a:prstGeom prst="roundRect">
          <a:avLst>
            <a:gd name="adj" fmla="val 10000"/>
          </a:avLst>
        </a:prstGeom>
        <a:solidFill>
          <a:schemeClr val="accent1">
            <a:hueOff val="0"/>
            <a:satOff val="0"/>
            <a:lumOff val="0"/>
            <a:alphaOff val="0"/>
          </a:schemeClr>
        </a:solidFill>
        <a:ln>
          <a:noFill/>
        </a:ln>
        <a:effectLst>
          <a:outerShdw blurRad="63500" dist="25400" dir="5400000" sx="101000" sy="101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Data Interpolation</a:t>
          </a:r>
          <a:endParaRPr lang="en-US" sz="1500" kern="1200" dirty="0"/>
        </a:p>
      </dsp:txBody>
      <dsp:txXfrm>
        <a:off x="1232171" y="916109"/>
        <a:ext cx="1611942" cy="562709"/>
      </dsp:txXfrm>
    </dsp:sp>
    <dsp:sp modelId="{41E76631-0E68-A646-841C-C81717F6732B}">
      <dsp:nvSpPr>
        <dsp:cNvPr id="0" name=""/>
        <dsp:cNvSpPr/>
      </dsp:nvSpPr>
      <dsp:spPr>
        <a:xfrm rot="5400000">
          <a:off x="1926069" y="1511268"/>
          <a:ext cx="224146" cy="268975"/>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1957450" y="1533682"/>
        <a:ext cx="161385" cy="156902"/>
      </dsp:txXfrm>
    </dsp:sp>
    <dsp:sp modelId="{C9BF2777-8D8A-3C44-BB36-1CD46C1132E2}">
      <dsp:nvSpPr>
        <dsp:cNvPr id="0" name=""/>
        <dsp:cNvSpPr/>
      </dsp:nvSpPr>
      <dsp:spPr>
        <a:xfrm>
          <a:off x="1214664" y="1795186"/>
          <a:ext cx="1646956" cy="597723"/>
        </a:xfrm>
        <a:prstGeom prst="roundRect">
          <a:avLst>
            <a:gd name="adj" fmla="val 10000"/>
          </a:avLst>
        </a:prstGeom>
        <a:solidFill>
          <a:schemeClr val="accent1">
            <a:hueOff val="0"/>
            <a:satOff val="0"/>
            <a:lumOff val="0"/>
            <a:alphaOff val="0"/>
          </a:schemeClr>
        </a:solidFill>
        <a:ln>
          <a:noFill/>
        </a:ln>
        <a:effectLst>
          <a:outerShdw blurRad="63500" dist="25400" dir="5400000" sx="101000" sy="101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Monte Carlo generation</a:t>
          </a:r>
          <a:endParaRPr lang="en-US" sz="1500" kern="1200" dirty="0"/>
        </a:p>
      </dsp:txBody>
      <dsp:txXfrm>
        <a:off x="1232171" y="1812693"/>
        <a:ext cx="1611942" cy="562709"/>
      </dsp:txXfrm>
    </dsp:sp>
    <dsp:sp modelId="{F615FF97-79FC-BA44-99FB-C59078F2417F}">
      <dsp:nvSpPr>
        <dsp:cNvPr id="0" name=""/>
        <dsp:cNvSpPr/>
      </dsp:nvSpPr>
      <dsp:spPr>
        <a:xfrm rot="5400000">
          <a:off x="1926069" y="2407853"/>
          <a:ext cx="224146" cy="268975"/>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1957450" y="2430267"/>
        <a:ext cx="161385" cy="156902"/>
      </dsp:txXfrm>
    </dsp:sp>
    <dsp:sp modelId="{BB9C05F4-C817-224E-B837-CB53090CF4B0}">
      <dsp:nvSpPr>
        <dsp:cNvPr id="0" name=""/>
        <dsp:cNvSpPr/>
      </dsp:nvSpPr>
      <dsp:spPr>
        <a:xfrm>
          <a:off x="1214664" y="2691771"/>
          <a:ext cx="1646956" cy="597723"/>
        </a:xfrm>
        <a:prstGeom prst="roundRect">
          <a:avLst>
            <a:gd name="adj" fmla="val 10000"/>
          </a:avLst>
        </a:prstGeom>
        <a:solidFill>
          <a:schemeClr val="accent1">
            <a:hueOff val="0"/>
            <a:satOff val="0"/>
            <a:lumOff val="0"/>
            <a:alphaOff val="0"/>
          </a:schemeClr>
        </a:solidFill>
        <a:ln>
          <a:noFill/>
        </a:ln>
        <a:effectLst>
          <a:outerShdw blurRad="63500" dist="25400" dir="5400000" sx="101000" sy="101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Xtal2sas calculation</a:t>
          </a:r>
          <a:endParaRPr lang="en-US" sz="1500" kern="1200" dirty="0"/>
        </a:p>
      </dsp:txBody>
      <dsp:txXfrm>
        <a:off x="1232171" y="2709278"/>
        <a:ext cx="1611942" cy="562709"/>
      </dsp:txXfrm>
    </dsp:sp>
    <dsp:sp modelId="{CC9FFDB9-4D25-4941-A761-C850A07768E4}">
      <dsp:nvSpPr>
        <dsp:cNvPr id="0" name=""/>
        <dsp:cNvSpPr/>
      </dsp:nvSpPr>
      <dsp:spPr>
        <a:xfrm rot="5400000">
          <a:off x="1926069" y="3304438"/>
          <a:ext cx="224146" cy="268975"/>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1957450" y="3326852"/>
        <a:ext cx="161385" cy="156902"/>
      </dsp:txXfrm>
    </dsp:sp>
    <dsp:sp modelId="{85F791B5-2BD6-3241-B9EF-767F4270ADA4}">
      <dsp:nvSpPr>
        <dsp:cNvPr id="0" name=""/>
        <dsp:cNvSpPr/>
      </dsp:nvSpPr>
      <dsp:spPr>
        <a:xfrm>
          <a:off x="1214664" y="3588356"/>
          <a:ext cx="1646956" cy="597723"/>
        </a:xfrm>
        <a:prstGeom prst="roundRect">
          <a:avLst>
            <a:gd name="adj" fmla="val 10000"/>
          </a:avLst>
        </a:prstGeom>
        <a:solidFill>
          <a:schemeClr val="accent1">
            <a:hueOff val="0"/>
            <a:satOff val="0"/>
            <a:lumOff val="0"/>
            <a:alphaOff val="0"/>
          </a:schemeClr>
        </a:solidFill>
        <a:ln>
          <a:noFill/>
        </a:ln>
        <a:effectLst>
          <a:outerShdw blurRad="63500" dist="25400" dir="5400000" sx="101000" sy="101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baseline="0" dirty="0" smtClean="0">
              <a:latin typeface="Monaco"/>
              <a:cs typeface="Monaco"/>
            </a:rPr>
            <a:t>χ</a:t>
          </a:r>
          <a:r>
            <a:rPr lang="en-US" sz="2000" kern="1200" baseline="30000" dirty="0" smtClean="0"/>
            <a:t>2</a:t>
          </a:r>
          <a:r>
            <a:rPr lang="en-US" sz="2000" kern="1200" dirty="0" smtClean="0"/>
            <a:t> fitting</a:t>
          </a:r>
          <a:endParaRPr lang="en-US" sz="2000" kern="1200" dirty="0"/>
        </a:p>
      </dsp:txBody>
      <dsp:txXfrm>
        <a:off x="1232171" y="3605863"/>
        <a:ext cx="1611942" cy="562709"/>
      </dsp:txXfrm>
    </dsp:sp>
    <dsp:sp modelId="{21633C1C-5A5F-7C46-B0B5-327E43D6BCB8}">
      <dsp:nvSpPr>
        <dsp:cNvPr id="0" name=""/>
        <dsp:cNvSpPr/>
      </dsp:nvSpPr>
      <dsp:spPr>
        <a:xfrm rot="5400000">
          <a:off x="1926069" y="4201022"/>
          <a:ext cx="224146" cy="268975"/>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1957450" y="4223436"/>
        <a:ext cx="161385" cy="156902"/>
      </dsp:txXfrm>
    </dsp:sp>
    <dsp:sp modelId="{4AE1A966-4537-1640-8526-10523D0A59A9}">
      <dsp:nvSpPr>
        <dsp:cNvPr id="0" name=""/>
        <dsp:cNvSpPr/>
      </dsp:nvSpPr>
      <dsp:spPr>
        <a:xfrm>
          <a:off x="1214664" y="4484941"/>
          <a:ext cx="1646956" cy="597723"/>
        </a:xfrm>
        <a:prstGeom prst="roundRect">
          <a:avLst>
            <a:gd name="adj" fmla="val 10000"/>
          </a:avLst>
        </a:prstGeom>
        <a:solidFill>
          <a:schemeClr val="accent1">
            <a:hueOff val="0"/>
            <a:satOff val="0"/>
            <a:lumOff val="0"/>
            <a:alphaOff val="0"/>
          </a:schemeClr>
        </a:solidFill>
        <a:ln>
          <a:noFill/>
        </a:ln>
        <a:effectLst>
          <a:outerShdw blurRad="63500" dist="25400" dir="5400000" sx="101000" sy="101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Density plot</a:t>
          </a:r>
          <a:endParaRPr lang="en-US" sz="2000" kern="1200" dirty="0"/>
        </a:p>
      </dsp:txBody>
      <dsp:txXfrm>
        <a:off x="1232171" y="4502448"/>
        <a:ext cx="1611942" cy="56270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0C71A9-180B-264C-8F6F-8498B05093F6}" type="datetimeFigureOut">
              <a:rPr lang="en-US" smtClean="0"/>
              <a:t>6/28/12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86C358-34CA-E743-BCD7-64F552D4AB7D}" type="slidenum">
              <a:rPr lang="en-US" smtClean="0"/>
              <a:t>‹#›</a:t>
            </a:fld>
            <a:endParaRPr lang="en-US"/>
          </a:p>
        </p:txBody>
      </p:sp>
    </p:spTree>
    <p:extLst>
      <p:ext uri="{BB962C8B-B14F-4D97-AF65-F5344CB8AC3E}">
        <p14:creationId xmlns:p14="http://schemas.microsoft.com/office/powerpoint/2010/main" val="42886036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A primary goal</a:t>
            </a:r>
            <a:r>
              <a:rPr lang="en-US" sz="1200" b="1" kern="1200" baseline="0" dirty="0" smtClean="0">
                <a:solidFill>
                  <a:schemeClr val="tx1"/>
                </a:solidFill>
                <a:latin typeface="+mn-lt"/>
                <a:ea typeface="+mn-ea"/>
                <a:cs typeface="+mn-cs"/>
              </a:rPr>
              <a:t> of SASSIE is to provide our neutron facility users some tools to bridge the neutron experiments and the structure AND dynamics of biological molecules. We realize that a big portion of the samples from our biological community users are generally quite large and flexible biological systems, which may have very large scale collective motions. This requires an efficient phase sampling method to cover the conformational space as much as possible.</a:t>
            </a:r>
          </a:p>
          <a:p>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Apparently, for large biological systems, its large time and length scale is generally not accessible by traditional MD method. For example, this is a 1ns MD simulation for HIV-</a:t>
            </a:r>
            <a:r>
              <a:rPr lang="en-US" sz="1200" b="1" kern="1200" baseline="0" dirty="0" err="1" smtClean="0">
                <a:solidFill>
                  <a:schemeClr val="tx1"/>
                </a:solidFill>
                <a:latin typeface="+mn-lt"/>
                <a:ea typeface="+mn-ea"/>
                <a:cs typeface="+mn-cs"/>
              </a:rPr>
              <a:t>integrease</a:t>
            </a:r>
            <a:r>
              <a:rPr lang="en-US" sz="1200" b="1" kern="1200" baseline="0" dirty="0" smtClean="0">
                <a:solidFill>
                  <a:schemeClr val="tx1"/>
                </a:solidFill>
                <a:latin typeface="+mn-lt"/>
                <a:ea typeface="+mn-ea"/>
                <a:cs typeface="+mn-cs"/>
              </a:rPr>
              <a:t> that binds to a DNA molecule. From this movie, we can find that MD simulation only covers a small range of the conformational space even though the calculation may take 2 weeks on a 8-core CPU. </a:t>
            </a:r>
          </a:p>
          <a:p>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Moreover, there also exist some bottlenecks and barriers from the </a:t>
            </a:r>
            <a:r>
              <a:rPr lang="en-US" sz="1200" b="1" kern="1200" baseline="0" dirty="0" err="1" smtClean="0">
                <a:solidFill>
                  <a:schemeClr val="tx1"/>
                </a:solidFill>
                <a:latin typeface="+mn-lt"/>
                <a:ea typeface="+mn-ea"/>
                <a:cs typeface="+mn-cs"/>
              </a:rPr>
              <a:t>users’s</a:t>
            </a:r>
            <a:r>
              <a:rPr lang="en-US" sz="1200" b="1" kern="1200" baseline="0" dirty="0" smtClean="0">
                <a:solidFill>
                  <a:schemeClr val="tx1"/>
                </a:solidFill>
                <a:latin typeface="+mn-lt"/>
                <a:ea typeface="+mn-ea"/>
                <a:cs typeface="+mn-cs"/>
              </a:rPr>
              <a:t> side. For example, the users must be very careful about the different coordinates and file formats, otherwise they might cause some problems. Moreover, some “black-box” applications and scattering calculation tools may have some limitations and may become very misleading. </a:t>
            </a:r>
          </a:p>
          <a:p>
            <a:endParaRPr lang="en-US" sz="1200" b="1" kern="1200" baseline="0" dirty="0" smtClean="0">
              <a:solidFill>
                <a:schemeClr val="tx1"/>
              </a:solidFill>
              <a:latin typeface="+mn-lt"/>
              <a:ea typeface="+mn-ea"/>
              <a:cs typeface="+mn-cs"/>
            </a:endParaRPr>
          </a:p>
          <a:p>
            <a:endParaRPr lang="en-US" sz="1200" b="1" kern="1200" baseline="0" dirty="0" smtClean="0">
              <a:solidFill>
                <a:schemeClr val="tx1"/>
              </a:solidFill>
              <a:latin typeface="+mn-lt"/>
              <a:ea typeface="+mn-ea"/>
              <a:cs typeface="+mn-cs"/>
            </a:endParaRPr>
          </a:p>
          <a:p>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Backup for questions:</a:t>
            </a:r>
          </a:p>
          <a:p>
            <a:r>
              <a:rPr lang="en-US" sz="1200" b="1" kern="1200" baseline="0" dirty="0" smtClean="0">
                <a:solidFill>
                  <a:schemeClr val="tx1"/>
                </a:solidFill>
                <a:latin typeface="+mn-lt"/>
                <a:ea typeface="+mn-ea"/>
                <a:cs typeface="+mn-cs"/>
              </a:rPr>
              <a:t>HIV </a:t>
            </a:r>
            <a:r>
              <a:rPr lang="en-US" sz="1200" b="1" kern="1200" baseline="0" dirty="0" err="1" smtClean="0">
                <a:solidFill>
                  <a:schemeClr val="tx1"/>
                </a:solidFill>
                <a:latin typeface="+mn-lt"/>
                <a:ea typeface="+mn-ea"/>
                <a:cs typeface="+mn-cs"/>
              </a:rPr>
              <a:t>integrease</a:t>
            </a:r>
            <a:r>
              <a:rPr lang="en-US" sz="1200" b="1" kern="1200" baseline="0" dirty="0" smtClean="0">
                <a:solidFill>
                  <a:schemeClr val="tx1"/>
                </a:solidFill>
                <a:latin typeface="+mn-lt"/>
                <a:ea typeface="+mn-ea"/>
                <a:cs typeface="+mn-cs"/>
              </a:rPr>
              <a:t> MD (400K atoms): 1ns 13days 8core CPU</a:t>
            </a:r>
          </a:p>
          <a:p>
            <a:r>
              <a:rPr lang="en-US" sz="1200" b="1" kern="1200" baseline="0" dirty="0" smtClean="0">
                <a:solidFill>
                  <a:schemeClr val="tx1"/>
                </a:solidFill>
                <a:latin typeface="+mn-lt"/>
                <a:ea typeface="+mn-ea"/>
                <a:cs typeface="+mn-cs"/>
              </a:rPr>
              <a:t>Super computers: 100K atoms: 50ns, 1 month (replica exchange: feasible for 20K atoms on 1000-nodes clusters)</a:t>
            </a:r>
          </a:p>
          <a:p>
            <a:r>
              <a:rPr lang="en-US" sz="1200" b="1" kern="1200" baseline="0" dirty="0" smtClean="0">
                <a:solidFill>
                  <a:schemeClr val="tx1"/>
                </a:solidFill>
                <a:latin typeface="+mn-lt"/>
                <a:ea typeface="+mn-ea"/>
                <a:cs typeface="+mn-cs"/>
              </a:rPr>
              <a:t>Our user group may not have experience/access/designer for super computers</a:t>
            </a:r>
          </a:p>
          <a:p>
            <a:endParaRPr lang="en-US" sz="1200" b="1" kern="1200" baseline="0" dirty="0" smtClean="0">
              <a:solidFill>
                <a:schemeClr val="tx1"/>
              </a:solidFill>
              <a:latin typeface="+mn-lt"/>
              <a:ea typeface="+mn-ea"/>
              <a:cs typeface="+mn-cs"/>
            </a:endParaRPr>
          </a:p>
          <a:p>
            <a:endParaRPr lang="en-US" sz="1200" b="1" kern="1200" baseline="0" dirty="0" smtClean="0">
              <a:solidFill>
                <a:schemeClr val="tx1"/>
              </a:solidFill>
              <a:latin typeface="+mn-lt"/>
              <a:ea typeface="+mn-ea"/>
              <a:cs typeface="+mn-cs"/>
            </a:endParaRPr>
          </a:p>
          <a:p>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NOTE: The MD simulation doesn’t introduce too much inter-domain fluctuation. It is a 400K atoms system solvent not shown.</a:t>
            </a:r>
          </a:p>
        </p:txBody>
      </p:sp>
      <p:sp>
        <p:nvSpPr>
          <p:cNvPr id="4" name="Slide Number Placeholder 3"/>
          <p:cNvSpPr>
            <a:spLocks noGrp="1"/>
          </p:cNvSpPr>
          <p:nvPr>
            <p:ph type="sldNum" sz="quarter" idx="10"/>
          </p:nvPr>
        </p:nvSpPr>
        <p:spPr/>
        <p:txBody>
          <a:bodyPr/>
          <a:lstStyle/>
          <a:p>
            <a:fld id="{AD86C358-34CA-E743-BCD7-64F552D4AB7D}" type="slidenum">
              <a:rPr lang="en-US" smtClean="0"/>
              <a:t>2</a:t>
            </a:fld>
            <a:endParaRPr lang="en-US"/>
          </a:p>
        </p:txBody>
      </p:sp>
    </p:spTree>
    <p:extLst>
      <p:ext uri="{BB962C8B-B14F-4D97-AF65-F5344CB8AC3E}">
        <p14:creationId xmlns:p14="http://schemas.microsoft.com/office/powerpoint/2010/main" val="2877843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 seconds</a:t>
            </a:r>
            <a:endParaRPr lang="en-US" dirty="0"/>
          </a:p>
        </p:txBody>
      </p:sp>
      <p:sp>
        <p:nvSpPr>
          <p:cNvPr id="4" name="Slide Number Placeholder 3"/>
          <p:cNvSpPr>
            <a:spLocks noGrp="1"/>
          </p:cNvSpPr>
          <p:nvPr>
            <p:ph type="sldNum" sz="quarter" idx="10"/>
          </p:nvPr>
        </p:nvSpPr>
        <p:spPr/>
        <p:txBody>
          <a:bodyPr/>
          <a:lstStyle/>
          <a:p>
            <a:fld id="{AD86C358-34CA-E743-BCD7-64F552D4AB7D}" type="slidenum">
              <a:rPr lang="en-US" smtClean="0"/>
              <a:t>11</a:t>
            </a:fld>
            <a:endParaRPr lang="en-US"/>
          </a:p>
        </p:txBody>
      </p:sp>
    </p:spTree>
    <p:extLst>
      <p:ext uri="{BB962C8B-B14F-4D97-AF65-F5344CB8AC3E}">
        <p14:creationId xmlns:p14="http://schemas.microsoft.com/office/powerpoint/2010/main" val="477749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main GUI of SASSIE</a:t>
            </a:r>
            <a:r>
              <a:rPr lang="en-US" baseline="0" dirty="0" smtClean="0"/>
              <a:t> when you run your program. As we said, it is composed on 4 sections and it is very modular.</a:t>
            </a:r>
          </a:p>
          <a:p>
            <a:r>
              <a:rPr lang="en-US" baseline="0" dirty="0" smtClean="0"/>
              <a:t>…</a:t>
            </a:r>
            <a:endParaRPr lang="en-US" dirty="0" smtClean="0"/>
          </a:p>
          <a:p>
            <a:r>
              <a:rPr lang="en-US" b="1" dirty="0" smtClean="0"/>
              <a:t>This</a:t>
            </a:r>
            <a:r>
              <a:rPr lang="en-US" b="1" baseline="0" dirty="0" smtClean="0"/>
              <a:t> framework design provides SASSIE great flexibilities and makes it very adaptive for different applications.</a:t>
            </a:r>
            <a:endParaRPr lang="en-US" b="1" dirty="0" smtClean="0"/>
          </a:p>
        </p:txBody>
      </p:sp>
      <p:sp>
        <p:nvSpPr>
          <p:cNvPr id="4" name="Slide Number Placeholder 3"/>
          <p:cNvSpPr>
            <a:spLocks noGrp="1"/>
          </p:cNvSpPr>
          <p:nvPr>
            <p:ph type="sldNum" sz="quarter" idx="10"/>
          </p:nvPr>
        </p:nvSpPr>
        <p:spPr/>
        <p:txBody>
          <a:bodyPr/>
          <a:lstStyle/>
          <a:p>
            <a:fld id="{AD86C358-34CA-E743-BCD7-64F552D4AB7D}" type="slidenum">
              <a:rPr lang="en-US" smtClean="0"/>
              <a:t>12</a:t>
            </a:fld>
            <a:endParaRPr lang="en-US"/>
          </a:p>
        </p:txBody>
      </p:sp>
    </p:spTree>
    <p:extLst>
      <p:ext uri="{BB962C8B-B14F-4D97-AF65-F5344CB8AC3E}">
        <p14:creationId xmlns:p14="http://schemas.microsoft.com/office/powerpoint/2010/main" val="477749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86C358-34CA-E743-BCD7-64F552D4AB7D}" type="slidenum">
              <a:rPr lang="en-US" smtClean="0"/>
              <a:t>13</a:t>
            </a:fld>
            <a:endParaRPr lang="en-US"/>
          </a:p>
        </p:txBody>
      </p:sp>
    </p:spTree>
    <p:extLst>
      <p:ext uri="{BB962C8B-B14F-4D97-AF65-F5344CB8AC3E}">
        <p14:creationId xmlns:p14="http://schemas.microsoft.com/office/powerpoint/2010/main" val="477749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86C358-34CA-E743-BCD7-64F552D4AB7D}" type="slidenum">
              <a:rPr lang="en-US" smtClean="0"/>
              <a:t>14</a:t>
            </a:fld>
            <a:endParaRPr lang="en-US"/>
          </a:p>
        </p:txBody>
      </p:sp>
    </p:spTree>
    <p:extLst>
      <p:ext uri="{BB962C8B-B14F-4D97-AF65-F5344CB8AC3E}">
        <p14:creationId xmlns:p14="http://schemas.microsoft.com/office/powerpoint/2010/main" val="477749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86C358-34CA-E743-BCD7-64F552D4AB7D}" type="slidenum">
              <a:rPr lang="en-US" smtClean="0"/>
              <a:t>15</a:t>
            </a:fld>
            <a:endParaRPr lang="en-US"/>
          </a:p>
        </p:txBody>
      </p:sp>
    </p:spTree>
    <p:extLst>
      <p:ext uri="{BB962C8B-B14F-4D97-AF65-F5344CB8AC3E}">
        <p14:creationId xmlns:p14="http://schemas.microsoft.com/office/powerpoint/2010/main" val="477749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86C358-34CA-E743-BCD7-64F552D4AB7D}" type="slidenum">
              <a:rPr lang="en-US" smtClean="0"/>
              <a:t>16</a:t>
            </a:fld>
            <a:endParaRPr lang="en-US"/>
          </a:p>
        </p:txBody>
      </p:sp>
    </p:spTree>
    <p:extLst>
      <p:ext uri="{BB962C8B-B14F-4D97-AF65-F5344CB8AC3E}">
        <p14:creationId xmlns:p14="http://schemas.microsoft.com/office/powerpoint/2010/main" val="477749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I am </a:t>
            </a:r>
            <a:r>
              <a:rPr lang="en-US" dirty="0" err="1" smtClean="0"/>
              <a:t>gonna</a:t>
            </a:r>
            <a:r>
              <a:rPr lang="en-US" baseline="0" dirty="0" smtClean="0"/>
              <a:t> switch my gear and give a tutorial on the scattering modeling from a Monte Carlo simulation. We are </a:t>
            </a:r>
            <a:r>
              <a:rPr lang="en-US" baseline="0" dirty="0" err="1" smtClean="0"/>
              <a:t>gonna</a:t>
            </a:r>
            <a:r>
              <a:rPr lang="en-US" baseline="0" dirty="0" smtClean="0"/>
              <a:t> walk through the whole process step by step, but some steps may take a long time and so we may need to jump to the next step while we are waiting.</a:t>
            </a:r>
          </a:p>
          <a:p>
            <a:endParaRPr lang="en-US" baseline="0" dirty="0" smtClean="0"/>
          </a:p>
          <a:p>
            <a:r>
              <a:rPr lang="en-US" baseline="0" dirty="0" smtClean="0"/>
              <a:t>The system we are </a:t>
            </a:r>
            <a:r>
              <a:rPr lang="en-US" baseline="0" dirty="0" err="1" smtClean="0"/>
              <a:t>gonna</a:t>
            </a:r>
            <a:r>
              <a:rPr lang="en-US" baseline="0" dirty="0" smtClean="0"/>
              <a:t> work on is a protein subdomain that is part of a large system. This protein may have 3 flexible linkers</a:t>
            </a:r>
            <a:endParaRPr lang="en-US" dirty="0"/>
          </a:p>
        </p:txBody>
      </p:sp>
      <p:sp>
        <p:nvSpPr>
          <p:cNvPr id="4" name="Slide Number Placeholder 3"/>
          <p:cNvSpPr>
            <a:spLocks noGrp="1"/>
          </p:cNvSpPr>
          <p:nvPr>
            <p:ph type="sldNum" sz="quarter" idx="10"/>
          </p:nvPr>
        </p:nvSpPr>
        <p:spPr/>
        <p:txBody>
          <a:bodyPr/>
          <a:lstStyle/>
          <a:p>
            <a:fld id="{AD86C358-34CA-E743-BCD7-64F552D4AB7D}" type="slidenum">
              <a:rPr lang="en-US" smtClean="0"/>
              <a:t>17</a:t>
            </a:fld>
            <a:endParaRPr lang="en-US"/>
          </a:p>
        </p:txBody>
      </p:sp>
    </p:spTree>
    <p:extLst>
      <p:ext uri="{BB962C8B-B14F-4D97-AF65-F5344CB8AC3E}">
        <p14:creationId xmlns:p14="http://schemas.microsoft.com/office/powerpoint/2010/main" val="4777491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I am </a:t>
            </a:r>
            <a:r>
              <a:rPr lang="en-US" dirty="0" err="1" smtClean="0"/>
              <a:t>gonna</a:t>
            </a:r>
            <a:r>
              <a:rPr lang="en-US" baseline="0" dirty="0" smtClean="0"/>
              <a:t> switch my gear and give a tutorial on the scattering modeling from a Monte Carlo simulation. We are </a:t>
            </a:r>
            <a:r>
              <a:rPr lang="en-US" baseline="0" dirty="0" err="1" smtClean="0"/>
              <a:t>gonna</a:t>
            </a:r>
            <a:r>
              <a:rPr lang="en-US" baseline="0" dirty="0" smtClean="0"/>
              <a:t> walk through the whole process step by step, but some steps may take a long time and so we may need to jump to the next step while we are waiting.</a:t>
            </a:r>
          </a:p>
          <a:p>
            <a:endParaRPr lang="en-US" baseline="0" dirty="0" smtClean="0"/>
          </a:p>
          <a:p>
            <a:r>
              <a:rPr lang="en-US" baseline="0" dirty="0" smtClean="0"/>
              <a:t>The system we are </a:t>
            </a:r>
            <a:r>
              <a:rPr lang="en-US" baseline="0" dirty="0" err="1" smtClean="0"/>
              <a:t>gonna</a:t>
            </a:r>
            <a:r>
              <a:rPr lang="en-US" baseline="0" dirty="0" smtClean="0"/>
              <a:t> work on is a protein subdomain that is part of a large system. This protein may have 3 flexible linkers</a:t>
            </a:r>
            <a:endParaRPr lang="en-US" dirty="0"/>
          </a:p>
        </p:txBody>
      </p:sp>
      <p:sp>
        <p:nvSpPr>
          <p:cNvPr id="4" name="Slide Number Placeholder 3"/>
          <p:cNvSpPr>
            <a:spLocks noGrp="1"/>
          </p:cNvSpPr>
          <p:nvPr>
            <p:ph type="sldNum" sz="quarter" idx="10"/>
          </p:nvPr>
        </p:nvSpPr>
        <p:spPr/>
        <p:txBody>
          <a:bodyPr/>
          <a:lstStyle/>
          <a:p>
            <a:fld id="{AD86C358-34CA-E743-BCD7-64F552D4AB7D}" type="slidenum">
              <a:rPr lang="en-US" smtClean="0"/>
              <a:t>18</a:t>
            </a:fld>
            <a:endParaRPr lang="en-US"/>
          </a:p>
        </p:txBody>
      </p:sp>
    </p:spTree>
    <p:extLst>
      <p:ext uri="{BB962C8B-B14F-4D97-AF65-F5344CB8AC3E}">
        <p14:creationId xmlns:p14="http://schemas.microsoft.com/office/powerpoint/2010/main" val="477749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I am </a:t>
            </a:r>
            <a:r>
              <a:rPr lang="en-US" dirty="0" err="1" smtClean="0"/>
              <a:t>gonna</a:t>
            </a:r>
            <a:r>
              <a:rPr lang="en-US" baseline="0" dirty="0" smtClean="0"/>
              <a:t> switch my gear and give a tutorial on the scattering modeling from a Monte Carlo simulation. We are </a:t>
            </a:r>
            <a:r>
              <a:rPr lang="en-US" baseline="0" dirty="0" err="1" smtClean="0"/>
              <a:t>gonna</a:t>
            </a:r>
            <a:r>
              <a:rPr lang="en-US" baseline="0" dirty="0" smtClean="0"/>
              <a:t> walk through the whole process step by step, but some steps may take a long time and so we may need to jump to the next step while we are waiting.</a:t>
            </a:r>
          </a:p>
          <a:p>
            <a:endParaRPr lang="en-US" baseline="0" dirty="0" smtClean="0"/>
          </a:p>
          <a:p>
            <a:r>
              <a:rPr lang="en-US" baseline="0" dirty="0" smtClean="0"/>
              <a:t>The system we are </a:t>
            </a:r>
            <a:r>
              <a:rPr lang="en-US" baseline="0" dirty="0" err="1" smtClean="0"/>
              <a:t>gonna</a:t>
            </a:r>
            <a:r>
              <a:rPr lang="en-US" baseline="0" dirty="0" smtClean="0"/>
              <a:t> work on is a protein subdomain that is part of a large system. This protein may have 3 flexible linkers</a:t>
            </a:r>
            <a:endParaRPr lang="en-US" dirty="0"/>
          </a:p>
        </p:txBody>
      </p:sp>
      <p:sp>
        <p:nvSpPr>
          <p:cNvPr id="4" name="Slide Number Placeholder 3"/>
          <p:cNvSpPr>
            <a:spLocks noGrp="1"/>
          </p:cNvSpPr>
          <p:nvPr>
            <p:ph type="sldNum" sz="quarter" idx="10"/>
          </p:nvPr>
        </p:nvSpPr>
        <p:spPr/>
        <p:txBody>
          <a:bodyPr/>
          <a:lstStyle/>
          <a:p>
            <a:fld id="{AD86C358-34CA-E743-BCD7-64F552D4AB7D}" type="slidenum">
              <a:rPr lang="en-US" smtClean="0"/>
              <a:t>19</a:t>
            </a:fld>
            <a:endParaRPr lang="en-US"/>
          </a:p>
        </p:txBody>
      </p:sp>
    </p:spTree>
    <p:extLst>
      <p:ext uri="{BB962C8B-B14F-4D97-AF65-F5344CB8AC3E}">
        <p14:creationId xmlns:p14="http://schemas.microsoft.com/office/powerpoint/2010/main" val="477749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Regarding these problems,</a:t>
            </a:r>
            <a:r>
              <a:rPr lang="en-US" baseline="0" dirty="0" smtClean="0"/>
              <a:t> we developed SASSIE to enable…</a:t>
            </a:r>
          </a:p>
          <a:p>
            <a:r>
              <a:rPr lang="en-US" baseline="0" dirty="0" smtClean="0"/>
              <a:t>It will support the on-going collaborations but we also keep eyes towards…</a:t>
            </a:r>
          </a:p>
          <a:p>
            <a:r>
              <a:rPr lang="en-US" baseline="0" dirty="0" smtClean="0"/>
              <a:t>The prototype of SASSIE was written in 2005, and its beta version was released in 2009 for users’ test, and after that, the code has been re-factored quite a lot to make the software more comprehensive and powerful. Very soon, we are about the release the later version of SASSIE, which is SASSIE version 1.0, and the users are encouraged to visit the following website for the latest release information, and you can also welcome to post your questions and comments in the discussion boards.</a:t>
            </a:r>
            <a:endParaRPr lang="en-US" dirty="0"/>
          </a:p>
        </p:txBody>
      </p:sp>
      <p:sp>
        <p:nvSpPr>
          <p:cNvPr id="4" name="Slide Number Placeholder 3"/>
          <p:cNvSpPr>
            <a:spLocks noGrp="1"/>
          </p:cNvSpPr>
          <p:nvPr>
            <p:ph type="sldNum" sz="quarter" idx="10"/>
          </p:nvPr>
        </p:nvSpPr>
        <p:spPr/>
        <p:txBody>
          <a:bodyPr/>
          <a:lstStyle/>
          <a:p>
            <a:fld id="{AD86C358-34CA-E743-BCD7-64F552D4AB7D}" type="slidenum">
              <a:rPr lang="en-US" smtClean="0"/>
              <a:t>3</a:t>
            </a:fld>
            <a:endParaRPr lang="en-US"/>
          </a:p>
        </p:txBody>
      </p:sp>
    </p:spTree>
    <p:extLst>
      <p:ext uri="{BB962C8B-B14F-4D97-AF65-F5344CB8AC3E}">
        <p14:creationId xmlns:p14="http://schemas.microsoft.com/office/powerpoint/2010/main" val="1848701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So, what is really inside SASSIE?</a:t>
            </a:r>
            <a:endParaRPr lang="en-US" dirty="0"/>
          </a:p>
        </p:txBody>
      </p:sp>
      <p:sp>
        <p:nvSpPr>
          <p:cNvPr id="4" name="Slide Number Placeholder 3"/>
          <p:cNvSpPr>
            <a:spLocks noGrp="1"/>
          </p:cNvSpPr>
          <p:nvPr>
            <p:ph type="sldNum" sz="quarter" idx="10"/>
          </p:nvPr>
        </p:nvSpPr>
        <p:spPr/>
        <p:txBody>
          <a:bodyPr/>
          <a:lstStyle/>
          <a:p>
            <a:fld id="{AD86C358-34CA-E743-BCD7-64F552D4AB7D}" type="slidenum">
              <a:rPr lang="en-US" smtClean="0"/>
              <a:t>4</a:t>
            </a:fld>
            <a:endParaRPr lang="en-US"/>
          </a:p>
        </p:txBody>
      </p:sp>
    </p:spTree>
    <p:extLst>
      <p:ext uri="{BB962C8B-B14F-4D97-AF65-F5344CB8AC3E}">
        <p14:creationId xmlns:p14="http://schemas.microsoft.com/office/powerpoint/2010/main" val="2731407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what makes SASSIE</a:t>
            </a:r>
            <a:r>
              <a:rPr lang="en-US" baseline="0" dirty="0" smtClean="0"/>
              <a:t> standing out?</a:t>
            </a:r>
          </a:p>
          <a:p>
            <a:r>
              <a:rPr lang="en-US" baseline="0" dirty="0" smtClean="0"/>
              <a:t>First, SASSIE allows users to ask “</a:t>
            </a:r>
            <a:r>
              <a:rPr lang="en-US" baseline="0" dirty="0" err="1" smtClean="0"/>
              <a:t>whatif</a:t>
            </a:r>
            <a:r>
              <a:rPr lang="en-US" baseline="0" dirty="0" smtClean="0"/>
              <a:t>” questions and get fast answers before they forgot what the question was. This is very beneficial for the experimental design and post-analysis.</a:t>
            </a:r>
          </a:p>
          <a:p>
            <a:r>
              <a:rPr lang="en-US" baseline="0" dirty="0" smtClean="0"/>
              <a:t>This requires SASSIE to use fast and efficient methods.</a:t>
            </a:r>
          </a:p>
          <a:p>
            <a:r>
              <a:rPr lang="en-US" baseline="0" dirty="0" smtClean="0"/>
              <a:t>First, SASSIE has a fast conformational space sampling module by using MMC based on CHARMM force field. Let take a look at HIV-</a:t>
            </a:r>
            <a:r>
              <a:rPr lang="en-US" baseline="0" dirty="0" err="1" smtClean="0"/>
              <a:t>integrease</a:t>
            </a:r>
            <a:r>
              <a:rPr lang="en-US" baseline="0" dirty="0" smtClean="0"/>
              <a:t> again. The blue map over here shows the conformational space which covered by 1ns MC simulation which takes 2 weeks.</a:t>
            </a:r>
          </a:p>
          <a:p>
            <a:endParaRPr lang="en-US" baseline="0" dirty="0" smtClean="0"/>
          </a:p>
          <a:p>
            <a:endParaRPr lang="en-US" dirty="0" smtClean="0"/>
          </a:p>
          <a:p>
            <a:r>
              <a:rPr lang="en-US" dirty="0" smtClean="0"/>
              <a:t>For </a:t>
            </a:r>
            <a:r>
              <a:rPr lang="en-US" dirty="0" err="1" smtClean="0"/>
              <a:t>ergodic</a:t>
            </a:r>
            <a:r>
              <a:rPr lang="en-US" dirty="0" smtClean="0"/>
              <a:t> systems, the “time-average” of a quantity</a:t>
            </a:r>
            <a:r>
              <a:rPr lang="en-US" baseline="0" dirty="0" smtClean="0"/>
              <a:t> calculated by MD is </a:t>
            </a:r>
            <a:r>
              <a:rPr lang="en-US" baseline="0" dirty="0" err="1" smtClean="0"/>
              <a:t>equavalent</a:t>
            </a:r>
            <a:r>
              <a:rPr lang="en-US" baseline="0" dirty="0" smtClean="0"/>
              <a:t> to the “ensemble-average” of the same quantity as calculated by MC. </a:t>
            </a:r>
          </a:p>
        </p:txBody>
      </p:sp>
      <p:sp>
        <p:nvSpPr>
          <p:cNvPr id="4" name="Slide Number Placeholder 3"/>
          <p:cNvSpPr>
            <a:spLocks noGrp="1"/>
          </p:cNvSpPr>
          <p:nvPr>
            <p:ph type="sldNum" sz="quarter" idx="10"/>
          </p:nvPr>
        </p:nvSpPr>
        <p:spPr/>
        <p:txBody>
          <a:bodyPr/>
          <a:lstStyle/>
          <a:p>
            <a:fld id="{AD86C358-34CA-E743-BCD7-64F552D4AB7D}" type="slidenum">
              <a:rPr lang="en-US" smtClean="0"/>
              <a:t>5</a:t>
            </a:fld>
            <a:endParaRPr lang="en-US"/>
          </a:p>
        </p:txBody>
      </p:sp>
    </p:spTree>
    <p:extLst>
      <p:ext uri="{BB962C8B-B14F-4D97-AF65-F5344CB8AC3E}">
        <p14:creationId xmlns:p14="http://schemas.microsoft.com/office/powerpoint/2010/main" val="1290439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the complex, SASSIE has a FFT-based fast docking module which will rapidly screen for the conformations based on surface recognition.</a:t>
            </a:r>
          </a:p>
          <a:p>
            <a:endParaRPr lang="en-US" baseline="0" dirty="0" smtClean="0"/>
          </a:p>
          <a:p>
            <a:r>
              <a:rPr lang="en-US" baseline="0" dirty="0" smtClean="0"/>
              <a:t>(Two 2D mesh plot instead of the correlation peak plot)</a:t>
            </a:r>
          </a:p>
        </p:txBody>
      </p:sp>
      <p:sp>
        <p:nvSpPr>
          <p:cNvPr id="4" name="Slide Number Placeholder 3"/>
          <p:cNvSpPr>
            <a:spLocks noGrp="1"/>
          </p:cNvSpPr>
          <p:nvPr>
            <p:ph type="sldNum" sz="quarter" idx="10"/>
          </p:nvPr>
        </p:nvSpPr>
        <p:spPr/>
        <p:txBody>
          <a:bodyPr/>
          <a:lstStyle/>
          <a:p>
            <a:fld id="{AD86C358-34CA-E743-BCD7-64F552D4AB7D}" type="slidenum">
              <a:rPr lang="en-US" smtClean="0"/>
              <a:t>6</a:t>
            </a:fld>
            <a:endParaRPr lang="en-US"/>
          </a:p>
        </p:txBody>
      </p:sp>
    </p:spTree>
    <p:extLst>
      <p:ext uri="{BB962C8B-B14F-4D97-AF65-F5344CB8AC3E}">
        <p14:creationId xmlns:p14="http://schemas.microsoft.com/office/powerpoint/2010/main" val="1290439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we</a:t>
            </a:r>
            <a:r>
              <a:rPr lang="en-US" baseline="0" dirty="0" smtClean="0"/>
              <a:t> are in the middle of developing the CUDA code to do the very fast coherent and incoherent scattering calculation on GPU clusters. It dramatically saves the computational time by giving almost identical results within the machine precision.</a:t>
            </a:r>
            <a:endParaRPr lang="en-US" dirty="0"/>
          </a:p>
        </p:txBody>
      </p:sp>
      <p:sp>
        <p:nvSpPr>
          <p:cNvPr id="4" name="Slide Number Placeholder 3"/>
          <p:cNvSpPr>
            <a:spLocks noGrp="1"/>
          </p:cNvSpPr>
          <p:nvPr>
            <p:ph type="sldNum" sz="quarter" idx="10"/>
          </p:nvPr>
        </p:nvSpPr>
        <p:spPr/>
        <p:txBody>
          <a:bodyPr/>
          <a:lstStyle/>
          <a:p>
            <a:fld id="{AD86C358-34CA-E743-BCD7-64F552D4AB7D}" type="slidenum">
              <a:rPr lang="en-US" smtClean="0"/>
              <a:t>7</a:t>
            </a:fld>
            <a:endParaRPr lang="en-US"/>
          </a:p>
        </p:txBody>
      </p:sp>
    </p:spTree>
    <p:extLst>
      <p:ext uri="{BB962C8B-B14F-4D97-AF65-F5344CB8AC3E}">
        <p14:creationId xmlns:p14="http://schemas.microsoft.com/office/powerpoint/2010/main" val="1290439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module can be either</a:t>
            </a:r>
            <a:r>
              <a:rPr lang="en-US" baseline="0" dirty="0" smtClean="0"/>
              <a:t> accessed through a GUI interface or</a:t>
            </a:r>
            <a:r>
              <a:rPr lang="en-US" dirty="0" smtClean="0"/>
              <a:t> through a</a:t>
            </a:r>
            <a:r>
              <a:rPr lang="en-US" baseline="0" dirty="0" smtClean="0"/>
              <a:t> stand-alone script </a:t>
            </a:r>
            <a:r>
              <a:rPr lang="en-US" baseline="0" dirty="0" err="1" smtClean="0"/>
              <a:t>er</a:t>
            </a:r>
            <a:r>
              <a:rPr lang="en-US" baseline="0" dirty="0" smtClean="0"/>
              <a:t> w/o the GUI.</a:t>
            </a:r>
            <a:endParaRPr lang="en-US" dirty="0" smtClean="0"/>
          </a:p>
          <a:p>
            <a:r>
              <a:rPr lang="en-US" dirty="0" smtClean="0"/>
              <a:t>…</a:t>
            </a:r>
          </a:p>
          <a:p>
            <a:r>
              <a:rPr lang="en-US" dirty="0" smtClean="0"/>
              <a:t>Finally, SASSIE is also very versatile.</a:t>
            </a:r>
            <a:r>
              <a:rPr lang="en-US" baseline="0" dirty="0" smtClean="0"/>
              <a:t> It can either do the modeling by generating the structure ensemble itself by MC sampling or based on the given MD trajectory.</a:t>
            </a:r>
            <a:endParaRPr lang="en-US" dirty="0" smtClean="0"/>
          </a:p>
          <a:p>
            <a:endParaRPr lang="en-US" dirty="0" smtClean="0"/>
          </a:p>
          <a:p>
            <a:endParaRPr lang="en-US" dirty="0" smtClean="0"/>
          </a:p>
          <a:p>
            <a:endParaRPr lang="en-US" dirty="0" smtClean="0"/>
          </a:p>
          <a:p>
            <a:endParaRPr lang="en-US" dirty="0" smtClean="0"/>
          </a:p>
          <a:p>
            <a:r>
              <a:rPr lang="en-US" dirty="0" smtClean="0"/>
              <a:t>GUI/script:</a:t>
            </a:r>
            <a:r>
              <a:rPr lang="en-US" baseline="0" dirty="0" smtClean="0"/>
              <a:t> each module can be </a:t>
            </a:r>
            <a:r>
              <a:rPr lang="en-US" baseline="0" dirty="0" err="1" smtClean="0"/>
              <a:t>excuated</a:t>
            </a:r>
            <a:r>
              <a:rPr lang="en-US" baseline="0" dirty="0" smtClean="0"/>
              <a:t> as stand-alone</a:t>
            </a:r>
            <a:endParaRPr lang="en-US" dirty="0"/>
          </a:p>
        </p:txBody>
      </p:sp>
      <p:sp>
        <p:nvSpPr>
          <p:cNvPr id="4" name="Slide Number Placeholder 3"/>
          <p:cNvSpPr>
            <a:spLocks noGrp="1"/>
          </p:cNvSpPr>
          <p:nvPr>
            <p:ph type="sldNum" sz="quarter" idx="10"/>
          </p:nvPr>
        </p:nvSpPr>
        <p:spPr/>
        <p:txBody>
          <a:bodyPr/>
          <a:lstStyle/>
          <a:p>
            <a:fld id="{AD86C358-34CA-E743-BCD7-64F552D4AB7D}" type="slidenum">
              <a:rPr lang="en-US" smtClean="0"/>
              <a:t>8</a:t>
            </a:fld>
            <a:endParaRPr lang="en-US"/>
          </a:p>
        </p:txBody>
      </p:sp>
    </p:spTree>
    <p:extLst>
      <p:ext uri="{BB962C8B-B14F-4D97-AF65-F5344CB8AC3E}">
        <p14:creationId xmlns:p14="http://schemas.microsoft.com/office/powerpoint/2010/main" val="1290439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current version of SASSIE</a:t>
            </a:r>
            <a:r>
              <a:rPr lang="en-US" baseline="0" dirty="0" smtClean="0"/>
              <a:t> is mainly composed of 4 sections.</a:t>
            </a:r>
          </a:p>
          <a:p>
            <a:r>
              <a:rPr lang="en-US" baseline="0" dirty="0" smtClean="0"/>
              <a:t>It has tools to do the preparation work the structure and experimental data;</a:t>
            </a:r>
          </a:p>
          <a:p>
            <a:r>
              <a:rPr lang="en-US" baseline="0" dirty="0" smtClean="0"/>
              <a:t>it can do the conformational sampling protein, </a:t>
            </a:r>
            <a:r>
              <a:rPr lang="en-US" baseline="0" dirty="0" err="1" smtClean="0"/>
              <a:t>ss</a:t>
            </a:r>
            <a:r>
              <a:rPr lang="en-US" baseline="0" dirty="0" smtClean="0"/>
              <a:t>-NA and its complex by different algorithm;</a:t>
            </a:r>
          </a:p>
          <a:p>
            <a:r>
              <a:rPr lang="en-US" baseline="0" dirty="0" smtClean="0"/>
              <a:t>Also, it has a big variety of SAS and SLD calculator for reflectivity measurement.</a:t>
            </a:r>
          </a:p>
          <a:p>
            <a:r>
              <a:rPr lang="en-US" baseline="0" dirty="0" smtClean="0"/>
              <a:t>Finally, it can optimize the structure ensemble by chi-square or heuristic methods.</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r>
              <a:rPr lang="en-US" baseline="0" dirty="0" smtClean="0"/>
              <a:t>The first frame “Tools” provide utilities to do some preparation work for the starting molecule and experimental data.</a:t>
            </a:r>
          </a:p>
          <a:p>
            <a:endParaRPr lang="en-US" baseline="0" dirty="0" smtClean="0"/>
          </a:p>
          <a:p>
            <a:r>
              <a:rPr lang="en-US" baseline="0" dirty="0" smtClean="0"/>
              <a:t>The second frame “simulate” will generate the structural ensemble for the experimental modeling. It can do…</a:t>
            </a:r>
          </a:p>
          <a:p>
            <a:endParaRPr lang="en-US" baseline="0" dirty="0" smtClean="0"/>
          </a:p>
          <a:p>
            <a:r>
              <a:rPr lang="en-US" baseline="0" dirty="0" smtClean="0"/>
              <a:t>The third frame provide multiple methods to calculate the scattering or reflectivity profile. It includes…</a:t>
            </a:r>
          </a:p>
          <a:p>
            <a:endParaRPr lang="en-US" baseline="0" dirty="0" smtClean="0"/>
          </a:p>
          <a:p>
            <a:r>
              <a:rPr lang="en-US" baseline="0" dirty="0" smtClean="0"/>
              <a:t>The last frame will used to analyze and view the modeling results. (MES: minimal ensemble structure)</a:t>
            </a:r>
          </a:p>
          <a:p>
            <a:endParaRPr lang="en-US" baseline="0" dirty="0" smtClean="0"/>
          </a:p>
          <a:p>
            <a:endParaRPr lang="en-US" baseline="0" dirty="0" smtClean="0"/>
          </a:p>
          <a:p>
            <a:r>
              <a:rPr lang="en-US" baseline="0" dirty="0" smtClean="0"/>
              <a:t>Complex: protein-DNA, protein-protein</a:t>
            </a:r>
            <a:endParaRPr lang="en-US" dirty="0"/>
          </a:p>
        </p:txBody>
      </p:sp>
      <p:sp>
        <p:nvSpPr>
          <p:cNvPr id="4" name="Slide Number Placeholder 3"/>
          <p:cNvSpPr>
            <a:spLocks noGrp="1"/>
          </p:cNvSpPr>
          <p:nvPr>
            <p:ph type="sldNum" sz="quarter" idx="10"/>
          </p:nvPr>
        </p:nvSpPr>
        <p:spPr/>
        <p:txBody>
          <a:bodyPr/>
          <a:lstStyle/>
          <a:p>
            <a:fld id="{AD86C358-34CA-E743-BCD7-64F552D4AB7D}" type="slidenum">
              <a:rPr lang="en-US" smtClean="0"/>
              <a:t>9</a:t>
            </a:fld>
            <a:endParaRPr lang="en-US"/>
          </a:p>
        </p:txBody>
      </p:sp>
    </p:spTree>
    <p:extLst>
      <p:ext uri="{BB962C8B-B14F-4D97-AF65-F5344CB8AC3E}">
        <p14:creationId xmlns:p14="http://schemas.microsoft.com/office/powerpoint/2010/main" val="2497909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nearest future</a:t>
            </a:r>
            <a:r>
              <a:rPr lang="en-US" baseline="0" dirty="0" smtClean="0"/>
              <a:t>, we are going to add more exciting features.</a:t>
            </a:r>
          </a:p>
          <a:p>
            <a:r>
              <a:rPr lang="en-US" baseline="0" dirty="0" smtClean="0"/>
              <a:t>We can build the molecules from scratch;</a:t>
            </a:r>
          </a:p>
          <a:p>
            <a:r>
              <a:rPr lang="en-US" baseline="0" dirty="0" smtClean="0"/>
              <a:t>We can automatically diagnose the bad structure;</a:t>
            </a:r>
          </a:p>
          <a:p>
            <a:r>
              <a:rPr lang="en-US" baseline="0" dirty="0" smtClean="0"/>
              <a:t>We can simulate the molecular interaction;</a:t>
            </a:r>
          </a:p>
          <a:p>
            <a:r>
              <a:rPr lang="en-US" baseline="0" dirty="0" smtClean="0"/>
              <a:t>And we can parallelize the both the pair-wise summation and  </a:t>
            </a:r>
            <a:endParaRPr lang="en-US" dirty="0"/>
          </a:p>
        </p:txBody>
      </p:sp>
      <p:sp>
        <p:nvSpPr>
          <p:cNvPr id="4" name="Slide Number Placeholder 3"/>
          <p:cNvSpPr>
            <a:spLocks noGrp="1"/>
          </p:cNvSpPr>
          <p:nvPr>
            <p:ph type="sldNum" sz="quarter" idx="10"/>
          </p:nvPr>
        </p:nvSpPr>
        <p:spPr/>
        <p:txBody>
          <a:bodyPr/>
          <a:lstStyle/>
          <a:p>
            <a:fld id="{AD86C358-34CA-E743-BCD7-64F552D4AB7D}" type="slidenum">
              <a:rPr lang="en-US" smtClean="0"/>
              <a:t>10</a:t>
            </a:fld>
            <a:endParaRPr lang="en-US"/>
          </a:p>
        </p:txBody>
      </p:sp>
    </p:spTree>
    <p:extLst>
      <p:ext uri="{BB962C8B-B14F-4D97-AF65-F5344CB8AC3E}">
        <p14:creationId xmlns:p14="http://schemas.microsoft.com/office/powerpoint/2010/main" val="3845887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6/28/12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6/28/12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6/28/12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6/28/12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6/28/12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6/28/12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t>6/28/12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t>6/28/12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t>6/28/12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t>6/28/12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t>6/28/12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6/28/12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t>6/28/12</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1" Type="http://schemas.openxmlformats.org/officeDocument/2006/relationships/image" Target="../media/image17.png"/><Relationship Id="rId12" Type="http://schemas.openxmlformats.org/officeDocument/2006/relationships/image" Target="../media/image18.png"/><Relationship Id="rId13"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diagramData" Target="../diagrams/data4.xml"/><Relationship Id="rId5" Type="http://schemas.openxmlformats.org/officeDocument/2006/relationships/diagramLayout" Target="../diagrams/layout4.xml"/><Relationship Id="rId6" Type="http://schemas.openxmlformats.org/officeDocument/2006/relationships/diagramQuickStyle" Target="../diagrams/quickStyle4.xml"/><Relationship Id="rId7" Type="http://schemas.openxmlformats.org/officeDocument/2006/relationships/diagramColors" Target="../diagrams/colors4.xml"/><Relationship Id="rId8" Type="http://schemas.microsoft.com/office/2007/relationships/diagramDrawing" Target="../diagrams/drawing4.xml"/><Relationship Id="rId9" Type="http://schemas.openxmlformats.org/officeDocument/2006/relationships/image" Target="../media/image14.png"/><Relationship Id="rId10" Type="http://schemas.openxmlformats.org/officeDocument/2006/relationships/image" Target="../media/image16.png"/></Relationships>
</file>

<file path=ppt/slides/_rels/slide14.xml.rels><?xml version="1.0" encoding="UTF-8" standalone="yes"?>
<Relationships xmlns="http://schemas.openxmlformats.org/package/2006/relationships"><Relationship Id="rId11" Type="http://schemas.openxmlformats.org/officeDocument/2006/relationships/image" Target="../media/image21.png"/><Relationship Id="rId12"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diagramData" Target="../diagrams/data5.xml"/><Relationship Id="rId5" Type="http://schemas.openxmlformats.org/officeDocument/2006/relationships/diagramLayout" Target="../diagrams/layout5.xml"/><Relationship Id="rId6" Type="http://schemas.openxmlformats.org/officeDocument/2006/relationships/diagramQuickStyle" Target="../diagrams/quickStyle5.xml"/><Relationship Id="rId7" Type="http://schemas.openxmlformats.org/officeDocument/2006/relationships/diagramColors" Target="../diagrams/colors5.xml"/><Relationship Id="rId8" Type="http://schemas.microsoft.com/office/2007/relationships/diagramDrawing" Target="../diagrams/drawing5.xml"/><Relationship Id="rId9" Type="http://schemas.openxmlformats.org/officeDocument/2006/relationships/image" Target="../media/image14.png"/><Relationship Id="rId10" Type="http://schemas.openxmlformats.org/officeDocument/2006/relationships/image" Target="../media/image20.png"/></Relationships>
</file>

<file path=ppt/slides/_rels/slide15.xml.rels><?xml version="1.0" encoding="UTF-8" standalone="yes"?>
<Relationships xmlns="http://schemas.openxmlformats.org/package/2006/relationships"><Relationship Id="rId11" Type="http://schemas.openxmlformats.org/officeDocument/2006/relationships/image" Target="../media/image22.png"/><Relationship Id="rId12" Type="http://schemas.openxmlformats.org/officeDocument/2006/relationships/image" Target="../media/image23.png"/><Relationship Id="rId13"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diagramData" Target="../diagrams/data6.xml"/><Relationship Id="rId5" Type="http://schemas.openxmlformats.org/officeDocument/2006/relationships/diagramLayout" Target="../diagrams/layout6.xml"/><Relationship Id="rId6" Type="http://schemas.openxmlformats.org/officeDocument/2006/relationships/diagramQuickStyle" Target="../diagrams/quickStyle6.xml"/><Relationship Id="rId7" Type="http://schemas.openxmlformats.org/officeDocument/2006/relationships/diagramColors" Target="../diagrams/colors6.xml"/><Relationship Id="rId8" Type="http://schemas.microsoft.com/office/2007/relationships/diagramDrawing" Target="../diagrams/drawing6.xml"/><Relationship Id="rId9" Type="http://schemas.openxmlformats.org/officeDocument/2006/relationships/image" Target="../media/image14.png"/><Relationship Id="rId10" Type="http://schemas.openxmlformats.org/officeDocument/2006/relationships/image" Target="../media/image20.png"/></Relationships>
</file>

<file path=ppt/slides/_rels/slide16.xml.rels><?xml version="1.0" encoding="UTF-8" standalone="yes"?>
<Relationships xmlns="http://schemas.openxmlformats.org/package/2006/relationships"><Relationship Id="rId11" Type="http://schemas.openxmlformats.org/officeDocument/2006/relationships/image" Target="../media/image16.png"/><Relationship Id="rId12" Type="http://schemas.openxmlformats.org/officeDocument/2006/relationships/image" Target="../media/image18.png"/><Relationship Id="rId13" Type="http://schemas.openxmlformats.org/officeDocument/2006/relationships/image" Target="../media/image19.png"/><Relationship Id="rId1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14.png"/><Relationship Id="rId5" Type="http://schemas.openxmlformats.org/officeDocument/2006/relationships/diagramData" Target="../diagrams/data7.xml"/><Relationship Id="rId6" Type="http://schemas.openxmlformats.org/officeDocument/2006/relationships/diagramLayout" Target="../diagrams/layout7.xml"/><Relationship Id="rId7" Type="http://schemas.openxmlformats.org/officeDocument/2006/relationships/diagramQuickStyle" Target="../diagrams/quickStyle7.xml"/><Relationship Id="rId8" Type="http://schemas.openxmlformats.org/officeDocument/2006/relationships/diagramColors" Target="../diagrams/colors7.xml"/><Relationship Id="rId9" Type="http://schemas.microsoft.com/office/2007/relationships/diagramDrawing" Target="../diagrams/drawing7.xml"/><Relationship Id="rId10" Type="http://schemas.openxmlformats.org/officeDocument/2006/relationships/image" Target="../media/image25.png"/></Relationships>
</file>

<file path=ppt/slides/_rels/slide17.xml.rels><?xml version="1.0" encoding="UTF-8" standalone="yes"?>
<Relationships xmlns="http://schemas.openxmlformats.org/package/2006/relationships"><Relationship Id="rId11" Type="http://schemas.openxmlformats.org/officeDocument/2006/relationships/package" Target="../embeddings/Microsoft_Word_Document1.docx"/><Relationship Id="rId12" Type="http://schemas.openxmlformats.org/officeDocument/2006/relationships/image" Target="../media/image27.png"/><Relationship Id="rId13" Type="http://schemas.openxmlformats.org/officeDocument/2006/relationships/image" Target="../media/image28.png"/><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16.xml"/><Relationship Id="rId4" Type="http://schemas.openxmlformats.org/officeDocument/2006/relationships/image" Target="../media/image2.png"/><Relationship Id="rId5" Type="http://schemas.openxmlformats.org/officeDocument/2006/relationships/diagramData" Target="../diagrams/data8.xml"/><Relationship Id="rId6" Type="http://schemas.openxmlformats.org/officeDocument/2006/relationships/diagramLayout" Target="../diagrams/layout8.xml"/><Relationship Id="rId7" Type="http://schemas.openxmlformats.org/officeDocument/2006/relationships/diagramQuickStyle" Target="../diagrams/quickStyle8.xml"/><Relationship Id="rId8" Type="http://schemas.openxmlformats.org/officeDocument/2006/relationships/diagramColors" Target="../diagrams/colors8.xml"/><Relationship Id="rId9" Type="http://schemas.microsoft.com/office/2007/relationships/diagramDrawing" Target="../diagrams/drawing8.xml"/><Relationship Id="rId10"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mailto:joseph.curtis@nist.gov" TargetMode="External"/><Relationship Id="rId5" Type="http://schemas.openxmlformats.org/officeDocument/2006/relationships/hyperlink" Target="mailto:susan.krueger@nist.gov" TargetMode="External"/><Relationship Id="rId6" Type="http://schemas.openxmlformats.org/officeDocument/2006/relationships/hyperlink" Target="mailto:hailiang.zhang@nist.gov" TargetMode="External"/><Relationship Id="rId7" Type="http://schemas.openxmlformats.org/officeDocument/2006/relationships/hyperlink" Target="mailto:katie.sarachan@nist.gov?subject=sassie" TargetMode="External"/><Relationship Id="rId8" Type="http://schemas.openxmlformats.org/officeDocument/2006/relationships/image" Target="../media/image5.png"/><Relationship Id="rId9" Type="http://schemas.openxmlformats.org/officeDocument/2006/relationships/image" Target="../media/image29.png"/><Relationship Id="rId10" Type="http://schemas.openxmlformats.org/officeDocument/2006/relationships/image" Target="../media/image30.jp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xml"/><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jpg"/><Relationship Id="rId10" Type="http://schemas.openxmlformats.org/officeDocument/2006/relationships/image" Target="../media/image8.png"/><Relationship Id="rId1" Type="http://schemas.microsoft.com/office/2007/relationships/media" Target="../media/media1.mp4"/><Relationship Id="rId2" Type="http://schemas.openxmlformats.org/officeDocument/2006/relationships/video" Target="../media/media1.mp4"/></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3.png"/><Relationship Id="rId7"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5.xml"/><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1" Type="http://schemas.microsoft.com/office/2007/relationships/media" Target="../media/media2.mpg"/><Relationship Id="rId2" Type="http://schemas.openxmlformats.org/officeDocument/2006/relationships/video" Target="../media/media2.mp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4918" y="1574145"/>
            <a:ext cx="6753020" cy="1724867"/>
          </a:xfrm>
        </p:spPr>
        <p:txBody>
          <a:bodyPr/>
          <a:lstStyle/>
          <a:p>
            <a:r>
              <a:rPr lang="en-US" dirty="0" smtClean="0"/>
              <a:t>SASSIE</a:t>
            </a:r>
            <a:endParaRPr lang="en-US" dirty="0"/>
          </a:p>
        </p:txBody>
      </p:sp>
      <p:sp>
        <p:nvSpPr>
          <p:cNvPr id="3" name="Subtitle 2"/>
          <p:cNvSpPr>
            <a:spLocks noGrp="1"/>
          </p:cNvSpPr>
          <p:nvPr>
            <p:ph type="subTitle" idx="1"/>
          </p:nvPr>
        </p:nvSpPr>
        <p:spPr/>
        <p:txBody>
          <a:bodyPr>
            <a:normAutofit fontScale="92500"/>
          </a:bodyPr>
          <a:lstStyle/>
          <a:p>
            <a:r>
              <a:rPr lang="en-US" sz="2800" dirty="0"/>
              <a:t>A </a:t>
            </a:r>
            <a:r>
              <a:rPr lang="en-US" sz="2800" dirty="0" smtClean="0"/>
              <a:t>Program </a:t>
            </a:r>
            <a:r>
              <a:rPr lang="en-US" sz="2800" dirty="0"/>
              <a:t>to </a:t>
            </a:r>
            <a:r>
              <a:rPr lang="en-US" sz="2800" dirty="0" smtClean="0"/>
              <a:t>Calculate </a:t>
            </a:r>
            <a:r>
              <a:rPr lang="en-US" sz="2800" dirty="0"/>
              <a:t>S</a:t>
            </a:r>
            <a:r>
              <a:rPr lang="en-US" sz="2800" dirty="0" smtClean="0"/>
              <a:t>cattering </a:t>
            </a:r>
            <a:r>
              <a:rPr lang="en-US" sz="2800" dirty="0"/>
              <a:t>from </a:t>
            </a:r>
            <a:r>
              <a:rPr lang="en-US" sz="2800" dirty="0" smtClean="0"/>
              <a:t>Atomistic Models </a:t>
            </a:r>
            <a:r>
              <a:rPr lang="en-US" sz="2800" dirty="0"/>
              <a:t>of </a:t>
            </a:r>
            <a:r>
              <a:rPr lang="en-US" sz="2800" dirty="0" smtClean="0"/>
              <a:t>Biological Systems</a:t>
            </a:r>
            <a:endParaRPr lang="en-US" sz="2800" dirty="0"/>
          </a:p>
        </p:txBody>
      </p:sp>
      <p:pic>
        <p:nvPicPr>
          <p:cNvPr id="4" name="Picture 2" descr="sassie_pictur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498763"/>
            <a:ext cx="19157950" cy="911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155950" y="4737100"/>
            <a:ext cx="2247900" cy="646331"/>
          </a:xfrm>
          <a:prstGeom prst="rect">
            <a:avLst/>
          </a:prstGeom>
          <a:noFill/>
        </p:spPr>
        <p:txBody>
          <a:bodyPr wrap="square" rtlCol="0">
            <a:spAutoFit/>
          </a:bodyPr>
          <a:lstStyle/>
          <a:p>
            <a:pPr algn="ctr"/>
            <a:r>
              <a:rPr lang="en-US" dirty="0" err="1" smtClean="0"/>
              <a:t>Hailiang</a:t>
            </a:r>
            <a:r>
              <a:rPr lang="en-US" dirty="0" smtClean="0"/>
              <a:t> Zhang</a:t>
            </a:r>
          </a:p>
          <a:p>
            <a:pPr algn="ctr"/>
            <a:r>
              <a:rPr lang="en-US" dirty="0" err="1" smtClean="0"/>
              <a:t>Nicholos</a:t>
            </a:r>
            <a:r>
              <a:rPr lang="en-US" dirty="0" smtClean="0"/>
              <a:t> Clark</a:t>
            </a:r>
            <a:endParaRPr lang="en-US" dirty="0"/>
          </a:p>
        </p:txBody>
      </p:sp>
    </p:spTree>
    <p:extLst>
      <p:ext uri="{BB962C8B-B14F-4D97-AF65-F5344CB8AC3E}">
        <p14:creationId xmlns:p14="http://schemas.microsoft.com/office/powerpoint/2010/main" val="284908655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p:cNvGraphicFramePr/>
          <p:nvPr>
            <p:extLst>
              <p:ext uri="{D42A27DB-BD31-4B8C-83A1-F6EECF244321}">
                <p14:modId xmlns:p14="http://schemas.microsoft.com/office/powerpoint/2010/main" val="1945170141"/>
              </p:ext>
            </p:extLst>
          </p:nvPr>
        </p:nvGraphicFramePr>
        <p:xfrm>
          <a:off x="963083" y="1227667"/>
          <a:ext cx="7736417" cy="45296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a:spLocks noGrp="1"/>
          </p:cNvSpPr>
          <p:nvPr>
            <p:ph type="title"/>
          </p:nvPr>
        </p:nvSpPr>
        <p:spPr>
          <a:xfrm>
            <a:off x="549275" y="107576"/>
            <a:ext cx="8042276" cy="1336956"/>
          </a:xfrm>
        </p:spPr>
        <p:txBody>
          <a:bodyPr/>
          <a:lstStyle/>
          <a:p>
            <a:pPr algn="l"/>
            <a:r>
              <a:rPr lang="en-US" dirty="0" smtClean="0"/>
              <a:t>What will SASSIE do?</a:t>
            </a:r>
            <a:endParaRPr lang="en-US" dirty="0"/>
          </a:p>
        </p:txBody>
      </p:sp>
      <p:sp>
        <p:nvSpPr>
          <p:cNvPr id="3" name="TextBox 2"/>
          <p:cNvSpPr txBox="1"/>
          <p:nvPr/>
        </p:nvSpPr>
        <p:spPr>
          <a:xfrm>
            <a:off x="1879600" y="5757333"/>
            <a:ext cx="5096933" cy="369332"/>
          </a:xfrm>
          <a:prstGeom prst="rect">
            <a:avLst/>
          </a:prstGeom>
          <a:noFill/>
        </p:spPr>
        <p:txBody>
          <a:bodyPr wrap="square" rtlCol="0">
            <a:spAutoFit/>
          </a:bodyPr>
          <a:lstStyle/>
          <a:p>
            <a:r>
              <a:rPr lang="en-US" dirty="0" smtClean="0"/>
              <a:t>SASSIE v2.0 coming 2013!</a:t>
            </a:r>
            <a:endParaRPr lang="en-US" dirty="0"/>
          </a:p>
        </p:txBody>
      </p:sp>
      <p:sp>
        <p:nvSpPr>
          <p:cNvPr id="9" name="Oval Callout 8"/>
          <p:cNvSpPr/>
          <p:nvPr/>
        </p:nvSpPr>
        <p:spPr>
          <a:xfrm>
            <a:off x="4715932" y="1727200"/>
            <a:ext cx="2362200" cy="660400"/>
          </a:xfrm>
          <a:prstGeom prst="wedgeEllipseCallout">
            <a:avLst/>
          </a:prstGeom>
          <a:solidFill>
            <a:schemeClr val="accent6">
              <a:lumMod val="40000"/>
              <a:lumOff val="60000"/>
              <a:alpha val="3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FF"/>
                </a:solidFill>
              </a:rPr>
              <a:t>Interactions</a:t>
            </a:r>
            <a:endParaRPr lang="en-US" b="1" dirty="0">
              <a:solidFill>
                <a:srgbClr val="0000FF"/>
              </a:solidFill>
            </a:endParaRPr>
          </a:p>
        </p:txBody>
      </p:sp>
      <p:sp>
        <p:nvSpPr>
          <p:cNvPr id="11" name="Oval Callout 10"/>
          <p:cNvSpPr/>
          <p:nvPr/>
        </p:nvSpPr>
        <p:spPr>
          <a:xfrm>
            <a:off x="6976533" y="1727200"/>
            <a:ext cx="2362200" cy="660400"/>
          </a:xfrm>
          <a:prstGeom prst="wedgeEllipseCallout">
            <a:avLst/>
          </a:prstGeom>
          <a:solidFill>
            <a:schemeClr val="accent6">
              <a:lumMod val="40000"/>
              <a:lumOff val="60000"/>
              <a:alpha val="3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err="1" smtClean="0">
                <a:solidFill>
                  <a:srgbClr val="0000FF"/>
                </a:solidFill>
              </a:rPr>
              <a:t>ΣΣsin</a:t>
            </a:r>
            <a:r>
              <a:rPr lang="en-US" b="1" dirty="0" smtClean="0">
                <a:solidFill>
                  <a:srgbClr val="0000FF"/>
                </a:solidFill>
              </a:rPr>
              <a:t>(q*</a:t>
            </a:r>
            <a:r>
              <a:rPr lang="en-US" b="1" dirty="0" err="1" smtClean="0">
                <a:solidFill>
                  <a:srgbClr val="0000FF"/>
                </a:solidFill>
              </a:rPr>
              <a:t>rij</a:t>
            </a:r>
            <a:r>
              <a:rPr lang="en-US" b="1" dirty="0">
                <a:solidFill>
                  <a:srgbClr val="0000FF"/>
                </a:solidFill>
              </a:rPr>
              <a:t>)</a:t>
            </a:r>
          </a:p>
        </p:txBody>
      </p:sp>
      <p:sp>
        <p:nvSpPr>
          <p:cNvPr id="14" name="Oval Callout 13"/>
          <p:cNvSpPr/>
          <p:nvPr/>
        </p:nvSpPr>
        <p:spPr>
          <a:xfrm>
            <a:off x="7315200" y="2400300"/>
            <a:ext cx="2362200" cy="584200"/>
          </a:xfrm>
          <a:prstGeom prst="wedgeEllipseCallout">
            <a:avLst/>
          </a:prstGeom>
          <a:solidFill>
            <a:schemeClr val="accent6">
              <a:lumMod val="40000"/>
              <a:lumOff val="60000"/>
              <a:alpha val="34000"/>
            </a:schemeClr>
          </a:solidFill>
          <a:scene3d>
            <a:camera prst="orthographicFron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FF"/>
                </a:solidFill>
              </a:rPr>
              <a:t>S(Q, </a:t>
            </a:r>
            <a:r>
              <a:rPr lang="en-US" b="1" dirty="0" err="1" smtClean="0">
                <a:solidFill>
                  <a:srgbClr val="0000FF"/>
                </a:solidFill>
              </a:rPr>
              <a:t>ω</a:t>
            </a:r>
            <a:r>
              <a:rPr lang="en-US" b="1" dirty="0">
                <a:solidFill>
                  <a:srgbClr val="0000FF"/>
                </a:solidFill>
              </a:rPr>
              <a:t>)</a:t>
            </a:r>
          </a:p>
        </p:txBody>
      </p:sp>
      <p:sp>
        <p:nvSpPr>
          <p:cNvPr id="8" name="Oval Callout 7"/>
          <p:cNvSpPr/>
          <p:nvPr/>
        </p:nvSpPr>
        <p:spPr>
          <a:xfrm>
            <a:off x="4953000" y="2819400"/>
            <a:ext cx="2362200" cy="495300"/>
          </a:xfrm>
          <a:prstGeom prst="wedgeEllipseCallout">
            <a:avLst/>
          </a:prstGeom>
          <a:solidFill>
            <a:schemeClr val="accent6">
              <a:lumMod val="40000"/>
              <a:lumOff val="60000"/>
              <a:alpha val="3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FF"/>
                </a:solidFill>
              </a:rPr>
              <a:t>DNA</a:t>
            </a:r>
            <a:endParaRPr lang="en-US" b="1" dirty="0">
              <a:solidFill>
                <a:srgbClr val="0000FF"/>
              </a:solidFill>
            </a:endParaRPr>
          </a:p>
        </p:txBody>
      </p:sp>
      <p:sp>
        <p:nvSpPr>
          <p:cNvPr id="2" name="Rounded Rectangle 1"/>
          <p:cNvSpPr/>
          <p:nvPr/>
        </p:nvSpPr>
        <p:spPr>
          <a:xfrm>
            <a:off x="1155700" y="2501900"/>
            <a:ext cx="939800" cy="228600"/>
          </a:xfrm>
          <a:prstGeom prst="roundRect">
            <a:avLst/>
          </a:prstGeom>
          <a:solidFill>
            <a:schemeClr val="accent6">
              <a:lumMod val="60000"/>
              <a:lumOff val="40000"/>
              <a:alpha val="21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p:nvPr/>
        </p:nvSpPr>
        <p:spPr>
          <a:xfrm>
            <a:off x="1143000" y="3200400"/>
            <a:ext cx="939800" cy="228600"/>
          </a:xfrm>
          <a:prstGeom prst="roundRect">
            <a:avLst/>
          </a:prstGeom>
          <a:solidFill>
            <a:schemeClr val="accent6">
              <a:lumMod val="60000"/>
              <a:lumOff val="40000"/>
              <a:alpha val="21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ounded Rectangle 12"/>
          <p:cNvSpPr/>
          <p:nvPr/>
        </p:nvSpPr>
        <p:spPr>
          <a:xfrm>
            <a:off x="3213100" y="3060700"/>
            <a:ext cx="939800" cy="228600"/>
          </a:xfrm>
          <a:prstGeom prst="roundRect">
            <a:avLst/>
          </a:prstGeom>
          <a:solidFill>
            <a:schemeClr val="accent6">
              <a:lumMod val="60000"/>
              <a:lumOff val="40000"/>
              <a:alpha val="21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99554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ssolv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dissolv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par>
              <p:cTn id="38"/>
            </p:par>
          </p:childTnLst>
        </p:cTn>
      </p:par>
    </p:tnLst>
    <p:bldLst>
      <p:bldP spid="9" grpId="0" animBg="1"/>
      <p:bldP spid="11" grpId="0" animBg="1"/>
      <p:bldP spid="14" grpId="0" animBg="1"/>
      <p:bldP spid="8" grpId="0" animBg="1"/>
      <p:bldP spid="2"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SASSIE testing suite</a:t>
            </a:r>
            <a:endParaRPr lang="en-US" dirty="0"/>
          </a:p>
        </p:txBody>
      </p:sp>
      <p:graphicFrame>
        <p:nvGraphicFramePr>
          <p:cNvPr id="8" name="Diagram 7"/>
          <p:cNvGraphicFramePr/>
          <p:nvPr>
            <p:extLst>
              <p:ext uri="{D42A27DB-BD31-4B8C-83A1-F6EECF244321}">
                <p14:modId xmlns:p14="http://schemas.microsoft.com/office/powerpoint/2010/main" val="1839994920"/>
              </p:ext>
            </p:extLst>
          </p:nvPr>
        </p:nvGraphicFramePr>
        <p:xfrm>
          <a:off x="264584" y="1444533"/>
          <a:ext cx="8445500" cy="4450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7660813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SASSIE GUI</a:t>
            </a:r>
            <a:endParaRPr lang="en-US" dirty="0"/>
          </a:p>
        </p:txBody>
      </p:sp>
      <p:pic>
        <p:nvPicPr>
          <p:cNvPr id="20" name="Picture 2" descr="sassie_pictur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498763"/>
            <a:ext cx="19157950" cy="911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creen Shot 2012-06-19 at 2.30.5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733" y="1298480"/>
            <a:ext cx="1256178" cy="5559520"/>
          </a:xfrm>
          <a:prstGeom prst="rect">
            <a:avLst/>
          </a:prstGeom>
        </p:spPr>
      </p:pic>
      <p:pic>
        <p:nvPicPr>
          <p:cNvPr id="3" name="Picture 2" descr="Screen Shot 2012-06-20 at 12.05.54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4911" y="1298480"/>
            <a:ext cx="5872732" cy="5559520"/>
          </a:xfrm>
          <a:prstGeom prst="rect">
            <a:avLst/>
          </a:prstGeom>
        </p:spPr>
      </p:pic>
      <p:sp>
        <p:nvSpPr>
          <p:cNvPr id="11" name="Rounded Rectangle 10"/>
          <p:cNvSpPr/>
          <p:nvPr/>
        </p:nvSpPr>
        <p:spPr>
          <a:xfrm>
            <a:off x="288733" y="2887133"/>
            <a:ext cx="1256178" cy="237587"/>
          </a:xfrm>
          <a:prstGeom prst="roundRect">
            <a:avLst/>
          </a:prstGeom>
          <a:solidFill>
            <a:schemeClr val="accent6">
              <a:lumMod val="40000"/>
              <a:lumOff val="60000"/>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13042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9" y="319133"/>
            <a:ext cx="8677467" cy="750265"/>
          </a:xfrm>
        </p:spPr>
        <p:txBody>
          <a:bodyPr/>
          <a:lstStyle/>
          <a:p>
            <a:pPr marL="0" indent="0"/>
            <a:r>
              <a:rPr lang="en-US" sz="2800" dirty="0">
                <a:solidFill>
                  <a:srgbClr val="000000"/>
                </a:solidFill>
              </a:rPr>
              <a:t>Case 1: </a:t>
            </a:r>
            <a:r>
              <a:rPr lang="en-US" sz="2800" dirty="0" smtClean="0">
                <a:solidFill>
                  <a:srgbClr val="000000"/>
                </a:solidFill>
              </a:rPr>
              <a:t>Xtal2sas modeling from </a:t>
            </a:r>
            <a:r>
              <a:rPr lang="en-US" sz="2800" dirty="0">
                <a:solidFill>
                  <a:srgbClr val="000000"/>
                </a:solidFill>
              </a:rPr>
              <a:t>a MD trajectory</a:t>
            </a:r>
          </a:p>
        </p:txBody>
      </p:sp>
      <p:pic>
        <p:nvPicPr>
          <p:cNvPr id="20" name="Picture 2" descr="sassie_pictur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191" y="16186679"/>
            <a:ext cx="19157950" cy="911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Diagram 5"/>
          <p:cNvGraphicFramePr/>
          <p:nvPr>
            <p:extLst>
              <p:ext uri="{D42A27DB-BD31-4B8C-83A1-F6EECF244321}">
                <p14:modId xmlns:p14="http://schemas.microsoft.com/office/powerpoint/2010/main" val="3005115596"/>
              </p:ext>
            </p:extLst>
          </p:nvPr>
        </p:nvGraphicFramePr>
        <p:xfrm>
          <a:off x="2360083" y="1555751"/>
          <a:ext cx="3026833"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4" name="Picture 13" descr="Screen Shot 2012-06-19 at 2.30.52 P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8733" y="1298480"/>
            <a:ext cx="1256178" cy="5559520"/>
          </a:xfrm>
          <a:prstGeom prst="rect">
            <a:avLst/>
          </a:prstGeom>
        </p:spPr>
      </p:pic>
      <p:grpSp>
        <p:nvGrpSpPr>
          <p:cNvPr id="35" name="Group 34"/>
          <p:cNvGrpSpPr/>
          <p:nvPr/>
        </p:nvGrpSpPr>
        <p:grpSpPr>
          <a:xfrm>
            <a:off x="345450" y="4373598"/>
            <a:ext cx="5978093" cy="2018735"/>
            <a:chOff x="345450" y="4373598"/>
            <a:chExt cx="5978093" cy="2018735"/>
          </a:xfrm>
        </p:grpSpPr>
        <p:pic>
          <p:nvPicPr>
            <p:cNvPr id="10" name="Picture 9" descr="Screen Shot 2012-06-19 at 2.27.46 PM.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20734" y="4373598"/>
              <a:ext cx="1302809" cy="246787"/>
            </a:xfrm>
            <a:prstGeom prst="rect">
              <a:avLst/>
            </a:prstGeom>
          </p:spPr>
        </p:pic>
        <p:pic>
          <p:nvPicPr>
            <p:cNvPr id="11" name="Picture 10" descr="Screen Shot 2012-06-19 at 2.27.24 PM.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20734" y="4620385"/>
              <a:ext cx="1244600" cy="1195063"/>
            </a:xfrm>
            <a:prstGeom prst="rect">
              <a:avLst/>
            </a:prstGeom>
          </p:spPr>
        </p:pic>
        <p:grpSp>
          <p:nvGrpSpPr>
            <p:cNvPr id="29" name="Group 28"/>
            <p:cNvGrpSpPr/>
            <p:nvPr/>
          </p:nvGrpSpPr>
          <p:grpSpPr>
            <a:xfrm>
              <a:off x="345450" y="5798254"/>
              <a:ext cx="2623801" cy="594079"/>
              <a:chOff x="345450" y="5798254"/>
              <a:chExt cx="2623801" cy="594079"/>
            </a:xfrm>
          </p:grpSpPr>
          <p:sp>
            <p:nvSpPr>
              <p:cNvPr id="27" name="Left Arrow 26"/>
              <p:cNvSpPr/>
              <p:nvPr/>
            </p:nvSpPr>
            <p:spPr>
              <a:xfrm rot="20301485">
                <a:off x="1538385" y="5798254"/>
                <a:ext cx="1430866" cy="186267"/>
              </a:xfrm>
              <a:prstGeom prst="leftArrow">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ounded Rectangle 27"/>
              <p:cNvSpPr/>
              <p:nvPr/>
            </p:nvSpPr>
            <p:spPr>
              <a:xfrm>
                <a:off x="345450" y="5891387"/>
                <a:ext cx="1256178" cy="500946"/>
              </a:xfrm>
              <a:prstGeom prst="roundRect">
                <a:avLst/>
              </a:prstGeom>
              <a:solidFill>
                <a:schemeClr val="accent6">
                  <a:lumMod val="40000"/>
                  <a:lumOff val="60000"/>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39" name="Group 38"/>
          <p:cNvGrpSpPr/>
          <p:nvPr/>
        </p:nvGrpSpPr>
        <p:grpSpPr>
          <a:xfrm>
            <a:off x="288733" y="1287462"/>
            <a:ext cx="6251767" cy="1456258"/>
            <a:chOff x="288733" y="1287462"/>
            <a:chExt cx="6251767" cy="1456258"/>
          </a:xfrm>
        </p:grpSpPr>
        <p:grpSp>
          <p:nvGrpSpPr>
            <p:cNvPr id="21" name="Group 20"/>
            <p:cNvGrpSpPr/>
            <p:nvPr/>
          </p:nvGrpSpPr>
          <p:grpSpPr>
            <a:xfrm>
              <a:off x="288733" y="2396065"/>
              <a:ext cx="2623801" cy="347655"/>
              <a:chOff x="288733" y="2396065"/>
              <a:chExt cx="2623801" cy="347655"/>
            </a:xfrm>
          </p:grpSpPr>
          <p:sp>
            <p:nvSpPr>
              <p:cNvPr id="15" name="Left Arrow 14"/>
              <p:cNvSpPr/>
              <p:nvPr/>
            </p:nvSpPr>
            <p:spPr>
              <a:xfrm rot="20805562">
                <a:off x="1481668" y="2396065"/>
                <a:ext cx="1430866" cy="186267"/>
              </a:xfrm>
              <a:prstGeom prst="leftArrow">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ed Rectangle 15"/>
              <p:cNvSpPr/>
              <p:nvPr/>
            </p:nvSpPr>
            <p:spPr>
              <a:xfrm>
                <a:off x="288733" y="2506133"/>
                <a:ext cx="1256178" cy="237587"/>
              </a:xfrm>
              <a:prstGeom prst="roundRect">
                <a:avLst/>
              </a:prstGeom>
              <a:solidFill>
                <a:schemeClr val="accent6">
                  <a:lumMod val="40000"/>
                  <a:lumOff val="60000"/>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6" name="Picture 35" descr="image.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902200" y="1287462"/>
              <a:ext cx="1638300" cy="1228725"/>
            </a:xfrm>
            <a:prstGeom prst="rect">
              <a:avLst/>
            </a:prstGeom>
          </p:spPr>
        </p:pic>
      </p:grpSp>
      <p:grpSp>
        <p:nvGrpSpPr>
          <p:cNvPr id="5" name="Group 4"/>
          <p:cNvGrpSpPr/>
          <p:nvPr/>
        </p:nvGrpSpPr>
        <p:grpSpPr>
          <a:xfrm>
            <a:off x="314329" y="2927353"/>
            <a:ext cx="6213470" cy="1543567"/>
            <a:chOff x="314329" y="2927353"/>
            <a:chExt cx="6213470" cy="1543567"/>
          </a:xfrm>
        </p:grpSpPr>
        <p:grpSp>
          <p:nvGrpSpPr>
            <p:cNvPr id="23" name="Group 22"/>
            <p:cNvGrpSpPr/>
            <p:nvPr/>
          </p:nvGrpSpPr>
          <p:grpSpPr>
            <a:xfrm>
              <a:off x="314329" y="4123265"/>
              <a:ext cx="2623801" cy="347655"/>
              <a:chOff x="288733" y="2396065"/>
              <a:chExt cx="2623801" cy="347655"/>
            </a:xfrm>
          </p:grpSpPr>
          <p:sp>
            <p:nvSpPr>
              <p:cNvPr id="24" name="Left Arrow 23"/>
              <p:cNvSpPr/>
              <p:nvPr/>
            </p:nvSpPr>
            <p:spPr>
              <a:xfrm rot="20805562">
                <a:off x="1481668" y="2396065"/>
                <a:ext cx="1430866" cy="186267"/>
              </a:xfrm>
              <a:prstGeom prst="leftArrow">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ounded Rectangle 24"/>
              <p:cNvSpPr/>
              <p:nvPr/>
            </p:nvSpPr>
            <p:spPr>
              <a:xfrm>
                <a:off x="288733" y="2506133"/>
                <a:ext cx="1256178" cy="237587"/>
              </a:xfrm>
              <a:prstGeom prst="roundRect">
                <a:avLst/>
              </a:prstGeom>
              <a:solidFill>
                <a:schemeClr val="accent6">
                  <a:lumMod val="40000"/>
                  <a:lumOff val="60000"/>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Picture 3" descr="image.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902200" y="2927353"/>
              <a:ext cx="1625599" cy="1219199"/>
            </a:xfrm>
            <a:prstGeom prst="rect">
              <a:avLst/>
            </a:prstGeom>
          </p:spPr>
        </p:pic>
      </p:grpSp>
    </p:spTree>
    <p:extLst>
      <p:ext uri="{BB962C8B-B14F-4D97-AF65-F5344CB8AC3E}">
        <p14:creationId xmlns:p14="http://schemas.microsoft.com/office/powerpoint/2010/main" val="27774402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dissolv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dissolve">
                                      <p:cBhvr>
                                        <p:cTn id="1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sassie_pictur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191" y="16186679"/>
            <a:ext cx="19157950" cy="911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Diagram 5"/>
          <p:cNvGraphicFramePr/>
          <p:nvPr>
            <p:extLst>
              <p:ext uri="{D42A27DB-BD31-4B8C-83A1-F6EECF244321}">
                <p14:modId xmlns:p14="http://schemas.microsoft.com/office/powerpoint/2010/main" val="3229848441"/>
              </p:ext>
            </p:extLst>
          </p:nvPr>
        </p:nvGraphicFramePr>
        <p:xfrm>
          <a:off x="2360083" y="1555751"/>
          <a:ext cx="3026833"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4" name="Picture 13" descr="Screen Shot 2012-06-19 at 2.30.52 P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8733" y="1298480"/>
            <a:ext cx="1256178" cy="5559520"/>
          </a:xfrm>
          <a:prstGeom prst="rect">
            <a:avLst/>
          </a:prstGeom>
        </p:spPr>
      </p:pic>
      <p:grpSp>
        <p:nvGrpSpPr>
          <p:cNvPr id="13" name="Group 12"/>
          <p:cNvGrpSpPr/>
          <p:nvPr/>
        </p:nvGrpSpPr>
        <p:grpSpPr>
          <a:xfrm>
            <a:off x="288733" y="1256146"/>
            <a:ext cx="6772468" cy="1543599"/>
            <a:chOff x="288733" y="1256146"/>
            <a:chExt cx="6772468" cy="1543599"/>
          </a:xfrm>
        </p:grpSpPr>
        <p:sp>
          <p:nvSpPr>
            <p:cNvPr id="15" name="Left Arrow 14"/>
            <p:cNvSpPr/>
            <p:nvPr/>
          </p:nvSpPr>
          <p:spPr>
            <a:xfrm rot="20805562">
              <a:off x="1489372" y="2377494"/>
              <a:ext cx="1218411" cy="228879"/>
            </a:xfrm>
            <a:prstGeom prst="leftArrow">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ed Rectangle 15"/>
            <p:cNvSpPr/>
            <p:nvPr/>
          </p:nvSpPr>
          <p:spPr>
            <a:xfrm>
              <a:off x="288733" y="2506133"/>
              <a:ext cx="1256178" cy="237587"/>
            </a:xfrm>
            <a:prstGeom prst="roundRect">
              <a:avLst/>
            </a:prstGeom>
            <a:solidFill>
              <a:schemeClr val="accent6">
                <a:lumMod val="40000"/>
                <a:lumOff val="60000"/>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image1.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03069" y="1256146"/>
              <a:ext cx="2058132" cy="1543599"/>
            </a:xfrm>
            <a:prstGeom prst="rect">
              <a:avLst/>
            </a:prstGeom>
          </p:spPr>
        </p:pic>
      </p:grpSp>
      <p:sp>
        <p:nvSpPr>
          <p:cNvPr id="34" name="Title 1"/>
          <p:cNvSpPr txBox="1">
            <a:spLocks/>
          </p:cNvSpPr>
          <p:nvPr/>
        </p:nvSpPr>
        <p:spPr>
          <a:xfrm>
            <a:off x="314329" y="319133"/>
            <a:ext cx="8677467" cy="750265"/>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2800" dirty="0" smtClean="0">
                <a:solidFill>
                  <a:srgbClr val="000000"/>
                </a:solidFill>
              </a:rPr>
              <a:t>Case 2: SLD modeling from a MD trajectory</a:t>
            </a:r>
            <a:endParaRPr lang="en-US" sz="2800" dirty="0">
              <a:solidFill>
                <a:srgbClr val="000000"/>
              </a:solidFill>
            </a:endParaRPr>
          </a:p>
        </p:txBody>
      </p:sp>
      <p:grpSp>
        <p:nvGrpSpPr>
          <p:cNvPr id="36" name="Group 35"/>
          <p:cNvGrpSpPr/>
          <p:nvPr/>
        </p:nvGrpSpPr>
        <p:grpSpPr>
          <a:xfrm>
            <a:off x="345450" y="4485954"/>
            <a:ext cx="6377082" cy="1906379"/>
            <a:chOff x="345450" y="4485954"/>
            <a:chExt cx="6377082" cy="1906379"/>
          </a:xfrm>
        </p:grpSpPr>
        <p:sp>
          <p:nvSpPr>
            <p:cNvPr id="27" name="Left Arrow 26"/>
            <p:cNvSpPr/>
            <p:nvPr/>
          </p:nvSpPr>
          <p:spPr>
            <a:xfrm rot="20301485">
              <a:off x="1512931" y="5743184"/>
              <a:ext cx="1208637" cy="210581"/>
            </a:xfrm>
            <a:prstGeom prst="leftArrow">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ounded Rectangle 27"/>
            <p:cNvSpPr/>
            <p:nvPr/>
          </p:nvSpPr>
          <p:spPr>
            <a:xfrm>
              <a:off x="345450" y="5891387"/>
              <a:ext cx="1256178" cy="500946"/>
            </a:xfrm>
            <a:prstGeom prst="roundRect">
              <a:avLst/>
            </a:prstGeom>
            <a:solidFill>
              <a:schemeClr val="accent6">
                <a:lumMod val="40000"/>
                <a:lumOff val="60000"/>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5" name="Picture 34" descr="Screen shot 2012-03-13 at 1-2.16.59 PM.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86915" y="4485954"/>
              <a:ext cx="1335617" cy="1254446"/>
            </a:xfrm>
            <a:prstGeom prst="rect">
              <a:avLst/>
            </a:prstGeom>
          </p:spPr>
        </p:pic>
      </p:grpSp>
      <p:grpSp>
        <p:nvGrpSpPr>
          <p:cNvPr id="3" name="Group 2"/>
          <p:cNvGrpSpPr/>
          <p:nvPr/>
        </p:nvGrpSpPr>
        <p:grpSpPr>
          <a:xfrm>
            <a:off x="288733" y="2799745"/>
            <a:ext cx="6805602" cy="2450109"/>
            <a:chOff x="288733" y="2799745"/>
            <a:chExt cx="6805602" cy="2450109"/>
          </a:xfrm>
        </p:grpSpPr>
        <p:sp>
          <p:nvSpPr>
            <p:cNvPr id="24" name="Left Arrow 23"/>
            <p:cNvSpPr/>
            <p:nvPr/>
          </p:nvSpPr>
          <p:spPr>
            <a:xfrm rot="19197175">
              <a:off x="1355671" y="4518659"/>
              <a:ext cx="1603924" cy="207926"/>
            </a:xfrm>
            <a:prstGeom prst="leftArrow">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ounded Rectangle 24"/>
            <p:cNvSpPr/>
            <p:nvPr/>
          </p:nvSpPr>
          <p:spPr>
            <a:xfrm>
              <a:off x="288733" y="5012267"/>
              <a:ext cx="1256178" cy="237587"/>
            </a:xfrm>
            <a:prstGeom prst="roundRect">
              <a:avLst/>
            </a:prstGeom>
            <a:solidFill>
              <a:schemeClr val="accent6">
                <a:lumMod val="40000"/>
                <a:lumOff val="60000"/>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image.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003069" y="2799745"/>
              <a:ext cx="2091266" cy="1568449"/>
            </a:xfrm>
            <a:prstGeom prst="rect">
              <a:avLst/>
            </a:prstGeom>
          </p:spPr>
        </p:pic>
      </p:grpSp>
    </p:spTree>
    <p:extLst>
      <p:ext uri="{BB962C8B-B14F-4D97-AF65-F5344CB8AC3E}">
        <p14:creationId xmlns:p14="http://schemas.microsoft.com/office/powerpoint/2010/main" val="8040136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dissolve">
                                      <p:cBhvr>
                                        <p:cTn id="1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sassie_pictur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191" y="16186679"/>
            <a:ext cx="19157950" cy="911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Diagram 5"/>
          <p:cNvGraphicFramePr/>
          <p:nvPr>
            <p:extLst>
              <p:ext uri="{D42A27DB-BD31-4B8C-83A1-F6EECF244321}">
                <p14:modId xmlns:p14="http://schemas.microsoft.com/office/powerpoint/2010/main" val="858868248"/>
              </p:ext>
            </p:extLst>
          </p:nvPr>
        </p:nvGraphicFramePr>
        <p:xfrm>
          <a:off x="2360084" y="1555750"/>
          <a:ext cx="3026832" cy="50355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4" name="Picture 13" descr="Screen Shot 2012-06-19 at 2.30.52 P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8733" y="1298480"/>
            <a:ext cx="1256178" cy="5559520"/>
          </a:xfrm>
          <a:prstGeom prst="rect">
            <a:avLst/>
          </a:prstGeom>
        </p:spPr>
      </p:pic>
      <p:grpSp>
        <p:nvGrpSpPr>
          <p:cNvPr id="13" name="Group 12"/>
          <p:cNvGrpSpPr/>
          <p:nvPr/>
        </p:nvGrpSpPr>
        <p:grpSpPr>
          <a:xfrm>
            <a:off x="288733" y="1256146"/>
            <a:ext cx="6772468" cy="1543599"/>
            <a:chOff x="288733" y="1256146"/>
            <a:chExt cx="6772468" cy="1543599"/>
          </a:xfrm>
        </p:grpSpPr>
        <p:sp>
          <p:nvSpPr>
            <p:cNvPr id="15" name="Left Arrow 14"/>
            <p:cNvSpPr/>
            <p:nvPr/>
          </p:nvSpPr>
          <p:spPr>
            <a:xfrm rot="20805562">
              <a:off x="1489372" y="2377494"/>
              <a:ext cx="1218411" cy="228879"/>
            </a:xfrm>
            <a:prstGeom prst="leftArrow">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ed Rectangle 15"/>
            <p:cNvSpPr/>
            <p:nvPr/>
          </p:nvSpPr>
          <p:spPr>
            <a:xfrm>
              <a:off x="288733" y="2506133"/>
              <a:ext cx="1256178" cy="237587"/>
            </a:xfrm>
            <a:prstGeom prst="roundRect">
              <a:avLst/>
            </a:prstGeom>
            <a:solidFill>
              <a:schemeClr val="accent6">
                <a:lumMod val="40000"/>
                <a:lumOff val="60000"/>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image1.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03069" y="1256146"/>
              <a:ext cx="2058132" cy="1543599"/>
            </a:xfrm>
            <a:prstGeom prst="rect">
              <a:avLst/>
            </a:prstGeom>
          </p:spPr>
        </p:pic>
      </p:grpSp>
      <p:sp>
        <p:nvSpPr>
          <p:cNvPr id="34" name="Title 1"/>
          <p:cNvSpPr txBox="1">
            <a:spLocks/>
          </p:cNvSpPr>
          <p:nvPr/>
        </p:nvSpPr>
        <p:spPr>
          <a:xfrm>
            <a:off x="314329" y="319133"/>
            <a:ext cx="8677467" cy="750265"/>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2800" dirty="0" smtClean="0">
                <a:solidFill>
                  <a:srgbClr val="000000"/>
                </a:solidFill>
              </a:rPr>
              <a:t>Case 2a: SLD modeling from a MMC simulation</a:t>
            </a:r>
            <a:endParaRPr lang="en-US" sz="2800" dirty="0">
              <a:solidFill>
                <a:srgbClr val="000000"/>
              </a:solidFill>
            </a:endParaRPr>
          </a:p>
        </p:txBody>
      </p:sp>
      <p:grpSp>
        <p:nvGrpSpPr>
          <p:cNvPr id="9" name="Group 8"/>
          <p:cNvGrpSpPr/>
          <p:nvPr/>
        </p:nvGrpSpPr>
        <p:grpSpPr>
          <a:xfrm>
            <a:off x="288733" y="3917345"/>
            <a:ext cx="6805602" cy="1568449"/>
            <a:chOff x="288733" y="3917345"/>
            <a:chExt cx="6805602" cy="1568449"/>
          </a:xfrm>
        </p:grpSpPr>
        <p:sp>
          <p:nvSpPr>
            <p:cNvPr id="24" name="Left Arrow 23"/>
            <p:cNvSpPr/>
            <p:nvPr/>
          </p:nvSpPr>
          <p:spPr>
            <a:xfrm rot="21005865">
              <a:off x="1484105" y="4957424"/>
              <a:ext cx="1228944" cy="161717"/>
            </a:xfrm>
            <a:prstGeom prst="leftArrow">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ounded Rectangle 24"/>
            <p:cNvSpPr/>
            <p:nvPr/>
          </p:nvSpPr>
          <p:spPr>
            <a:xfrm>
              <a:off x="288733" y="5012267"/>
              <a:ext cx="1256178" cy="237587"/>
            </a:xfrm>
            <a:prstGeom prst="roundRect">
              <a:avLst/>
            </a:prstGeom>
            <a:solidFill>
              <a:schemeClr val="accent6">
                <a:lumMod val="40000"/>
                <a:lumOff val="60000"/>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image.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03069" y="3917345"/>
              <a:ext cx="2091266" cy="1568449"/>
            </a:xfrm>
            <a:prstGeom prst="rect">
              <a:avLst/>
            </a:prstGeom>
          </p:spPr>
        </p:pic>
      </p:grpSp>
      <p:grpSp>
        <p:nvGrpSpPr>
          <p:cNvPr id="8" name="Group 7"/>
          <p:cNvGrpSpPr/>
          <p:nvPr/>
        </p:nvGrpSpPr>
        <p:grpSpPr>
          <a:xfrm>
            <a:off x="223175" y="2819156"/>
            <a:ext cx="7739725" cy="1098189"/>
            <a:chOff x="223175" y="2819156"/>
            <a:chExt cx="7739725" cy="1098189"/>
          </a:xfrm>
        </p:grpSpPr>
        <p:pic>
          <p:nvPicPr>
            <p:cNvPr id="5" name="Picture 4" descr="Screen Shot 2012-06-21 at 8.08.54 PM.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053869" y="2819156"/>
              <a:ext cx="2909031" cy="1098189"/>
            </a:xfrm>
            <a:prstGeom prst="rect">
              <a:avLst/>
            </a:prstGeom>
          </p:spPr>
        </p:pic>
        <p:sp>
          <p:nvSpPr>
            <p:cNvPr id="21" name="Left Arrow 20"/>
            <p:cNvSpPr/>
            <p:nvPr/>
          </p:nvSpPr>
          <p:spPr>
            <a:xfrm rot="911153">
              <a:off x="1450489" y="3065759"/>
              <a:ext cx="1248123" cy="269250"/>
            </a:xfrm>
            <a:prstGeom prst="leftArrow">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ounded Rectangle 21"/>
            <p:cNvSpPr/>
            <p:nvPr/>
          </p:nvSpPr>
          <p:spPr>
            <a:xfrm>
              <a:off x="223175" y="2906986"/>
              <a:ext cx="1256178" cy="237587"/>
            </a:xfrm>
            <a:prstGeom prst="roundRect">
              <a:avLst/>
            </a:prstGeom>
            <a:solidFill>
              <a:schemeClr val="accent6">
                <a:lumMod val="40000"/>
                <a:lumOff val="60000"/>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345450" y="5616186"/>
            <a:ext cx="6372851" cy="1152578"/>
            <a:chOff x="345450" y="5616186"/>
            <a:chExt cx="6372851" cy="1152578"/>
          </a:xfrm>
        </p:grpSpPr>
        <p:sp>
          <p:nvSpPr>
            <p:cNvPr id="27" name="Left Arrow 26"/>
            <p:cNvSpPr/>
            <p:nvPr/>
          </p:nvSpPr>
          <p:spPr>
            <a:xfrm>
              <a:off x="1503449" y="6008008"/>
              <a:ext cx="1208637" cy="210581"/>
            </a:xfrm>
            <a:prstGeom prst="leftArrow">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ounded Rectangle 27"/>
            <p:cNvSpPr/>
            <p:nvPr/>
          </p:nvSpPr>
          <p:spPr>
            <a:xfrm>
              <a:off x="345450" y="5891387"/>
              <a:ext cx="1256178" cy="500946"/>
            </a:xfrm>
            <a:prstGeom prst="roundRect">
              <a:avLst/>
            </a:prstGeom>
            <a:solidFill>
              <a:schemeClr val="accent6">
                <a:lumMod val="40000"/>
                <a:lumOff val="60000"/>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Screen shot 2012-06-22 at 7.39.40 PM.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270501" y="5616186"/>
              <a:ext cx="1447800" cy="1152578"/>
            </a:xfrm>
            <a:prstGeom prst="rect">
              <a:avLst/>
            </a:prstGeom>
          </p:spPr>
        </p:pic>
      </p:grpSp>
    </p:spTree>
    <p:extLst>
      <p:ext uri="{BB962C8B-B14F-4D97-AF65-F5344CB8AC3E}">
        <p14:creationId xmlns:p14="http://schemas.microsoft.com/office/powerpoint/2010/main" val="19132338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sassie_pictur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191" y="16186679"/>
            <a:ext cx="19157950" cy="911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Screen Shot 2012-06-19 at 2.30.5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733" y="1298480"/>
            <a:ext cx="1256178" cy="5559520"/>
          </a:xfrm>
          <a:prstGeom prst="rect">
            <a:avLst/>
          </a:prstGeom>
        </p:spPr>
      </p:pic>
      <p:sp>
        <p:nvSpPr>
          <p:cNvPr id="29" name="Title 1"/>
          <p:cNvSpPr txBox="1">
            <a:spLocks/>
          </p:cNvSpPr>
          <p:nvPr/>
        </p:nvSpPr>
        <p:spPr>
          <a:xfrm>
            <a:off x="314329" y="319133"/>
            <a:ext cx="8677467" cy="750265"/>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2800" dirty="0" smtClean="0">
                <a:solidFill>
                  <a:srgbClr val="000000"/>
                </a:solidFill>
              </a:rPr>
              <a:t>Case 3: Molecular Interactions</a:t>
            </a:r>
            <a:endParaRPr lang="en-US" sz="2800" dirty="0">
              <a:solidFill>
                <a:srgbClr val="000000"/>
              </a:solidFill>
            </a:endParaRPr>
          </a:p>
        </p:txBody>
      </p:sp>
      <p:graphicFrame>
        <p:nvGraphicFramePr>
          <p:cNvPr id="24" name="Diagram 23"/>
          <p:cNvGraphicFramePr/>
          <p:nvPr>
            <p:extLst>
              <p:ext uri="{D42A27DB-BD31-4B8C-83A1-F6EECF244321}">
                <p14:modId xmlns:p14="http://schemas.microsoft.com/office/powerpoint/2010/main" val="551640691"/>
              </p:ext>
            </p:extLst>
          </p:nvPr>
        </p:nvGraphicFramePr>
        <p:xfrm>
          <a:off x="2896015" y="1827387"/>
          <a:ext cx="3026833"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8" name="Group 7"/>
          <p:cNvGrpSpPr/>
          <p:nvPr/>
        </p:nvGrpSpPr>
        <p:grpSpPr>
          <a:xfrm>
            <a:off x="345450" y="5081957"/>
            <a:ext cx="7252328" cy="1618859"/>
            <a:chOff x="345450" y="5081957"/>
            <a:chExt cx="7252328" cy="1618859"/>
          </a:xfrm>
        </p:grpSpPr>
        <p:grpSp>
          <p:nvGrpSpPr>
            <p:cNvPr id="4" name="Group 3"/>
            <p:cNvGrpSpPr/>
            <p:nvPr/>
          </p:nvGrpSpPr>
          <p:grpSpPr>
            <a:xfrm>
              <a:off x="6294968" y="5081957"/>
              <a:ext cx="1302810" cy="1618859"/>
              <a:chOff x="7069666" y="4373598"/>
              <a:chExt cx="1302810" cy="1618859"/>
            </a:xfrm>
          </p:grpSpPr>
          <p:pic>
            <p:nvPicPr>
              <p:cNvPr id="2" name="Picture 1" descr="Screen Shot 2012-06-20 at 12.05.52 AM.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69666" y="4620385"/>
                <a:ext cx="1302809" cy="1372072"/>
              </a:xfrm>
              <a:prstGeom prst="rect">
                <a:avLst/>
              </a:prstGeom>
            </p:spPr>
          </p:pic>
          <p:pic>
            <p:nvPicPr>
              <p:cNvPr id="26" name="Picture 25" descr="Screen Shot 2012-06-19 at 2.27.46 PM.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069667" y="4373598"/>
                <a:ext cx="1302809" cy="246787"/>
              </a:xfrm>
              <a:prstGeom prst="rect">
                <a:avLst/>
              </a:prstGeom>
            </p:spPr>
          </p:pic>
        </p:grpSp>
        <p:grpSp>
          <p:nvGrpSpPr>
            <p:cNvPr id="28" name="Group 27"/>
            <p:cNvGrpSpPr/>
            <p:nvPr/>
          </p:nvGrpSpPr>
          <p:grpSpPr>
            <a:xfrm>
              <a:off x="345450" y="5798254"/>
              <a:ext cx="2623801" cy="594079"/>
              <a:chOff x="345450" y="5798254"/>
              <a:chExt cx="2623801" cy="594079"/>
            </a:xfrm>
          </p:grpSpPr>
          <p:sp>
            <p:nvSpPr>
              <p:cNvPr id="30" name="Left Arrow 29"/>
              <p:cNvSpPr/>
              <p:nvPr/>
            </p:nvSpPr>
            <p:spPr>
              <a:xfrm rot="20301485">
                <a:off x="1538385" y="5798254"/>
                <a:ext cx="1430866" cy="186267"/>
              </a:xfrm>
              <a:prstGeom prst="leftArrow">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ounded Rectangle 30"/>
              <p:cNvSpPr/>
              <p:nvPr/>
            </p:nvSpPr>
            <p:spPr>
              <a:xfrm>
                <a:off x="345450" y="5891387"/>
                <a:ext cx="1256178" cy="500946"/>
              </a:xfrm>
              <a:prstGeom prst="roundRect">
                <a:avLst/>
              </a:prstGeom>
              <a:solidFill>
                <a:schemeClr val="accent6">
                  <a:lumMod val="40000"/>
                  <a:lumOff val="60000"/>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7" name="Group 6"/>
          <p:cNvGrpSpPr/>
          <p:nvPr/>
        </p:nvGrpSpPr>
        <p:grpSpPr>
          <a:xfrm>
            <a:off x="288733" y="1298481"/>
            <a:ext cx="7600085" cy="1445239"/>
            <a:chOff x="288733" y="1298481"/>
            <a:chExt cx="7600085" cy="1445239"/>
          </a:xfrm>
        </p:grpSpPr>
        <p:grpSp>
          <p:nvGrpSpPr>
            <p:cNvPr id="33" name="Group 32"/>
            <p:cNvGrpSpPr/>
            <p:nvPr/>
          </p:nvGrpSpPr>
          <p:grpSpPr>
            <a:xfrm>
              <a:off x="288733" y="2396065"/>
              <a:ext cx="2623801" cy="347655"/>
              <a:chOff x="288733" y="2396065"/>
              <a:chExt cx="2623801" cy="347655"/>
            </a:xfrm>
          </p:grpSpPr>
          <p:sp>
            <p:nvSpPr>
              <p:cNvPr id="35" name="Left Arrow 34"/>
              <p:cNvSpPr/>
              <p:nvPr/>
            </p:nvSpPr>
            <p:spPr>
              <a:xfrm rot="20805562">
                <a:off x="1481668" y="2396065"/>
                <a:ext cx="1430866" cy="186267"/>
              </a:xfrm>
              <a:prstGeom prst="leftArrow">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ounded Rectangle 35"/>
              <p:cNvSpPr/>
              <p:nvPr/>
            </p:nvSpPr>
            <p:spPr>
              <a:xfrm>
                <a:off x="288733" y="2506133"/>
                <a:ext cx="1256178" cy="237587"/>
              </a:xfrm>
              <a:prstGeom prst="roundRect">
                <a:avLst/>
              </a:prstGeom>
              <a:solidFill>
                <a:schemeClr val="accent6">
                  <a:lumMod val="40000"/>
                  <a:lumOff val="60000"/>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4" name="Picture 33" descr="image.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294967" y="1298481"/>
              <a:ext cx="1593851" cy="1195388"/>
            </a:xfrm>
            <a:prstGeom prst="rect">
              <a:avLst/>
            </a:prstGeom>
          </p:spPr>
        </p:pic>
      </p:grpSp>
      <p:grpSp>
        <p:nvGrpSpPr>
          <p:cNvPr id="44" name="Group 43"/>
          <p:cNvGrpSpPr/>
          <p:nvPr/>
        </p:nvGrpSpPr>
        <p:grpSpPr>
          <a:xfrm>
            <a:off x="291046" y="3758430"/>
            <a:ext cx="7553321" cy="1162050"/>
            <a:chOff x="291046" y="3758430"/>
            <a:chExt cx="7553321" cy="1162050"/>
          </a:xfrm>
        </p:grpSpPr>
        <p:grpSp>
          <p:nvGrpSpPr>
            <p:cNvPr id="9" name="Group 8"/>
            <p:cNvGrpSpPr/>
            <p:nvPr/>
          </p:nvGrpSpPr>
          <p:grpSpPr>
            <a:xfrm>
              <a:off x="291046" y="4432867"/>
              <a:ext cx="2623801" cy="288386"/>
              <a:chOff x="291046" y="4432867"/>
              <a:chExt cx="2623801" cy="288386"/>
            </a:xfrm>
          </p:grpSpPr>
          <p:sp>
            <p:nvSpPr>
              <p:cNvPr id="40" name="Left Arrow 39"/>
              <p:cNvSpPr/>
              <p:nvPr/>
            </p:nvSpPr>
            <p:spPr>
              <a:xfrm rot="21145928">
                <a:off x="1483981" y="4432867"/>
                <a:ext cx="1430866" cy="186267"/>
              </a:xfrm>
              <a:prstGeom prst="leftArrow">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ounded Rectangle 40"/>
              <p:cNvSpPr/>
              <p:nvPr/>
            </p:nvSpPr>
            <p:spPr>
              <a:xfrm>
                <a:off x="291046" y="4483666"/>
                <a:ext cx="1256178" cy="237587"/>
              </a:xfrm>
              <a:prstGeom prst="roundRect">
                <a:avLst/>
              </a:prstGeom>
              <a:solidFill>
                <a:schemeClr val="accent6">
                  <a:lumMod val="40000"/>
                  <a:lumOff val="60000"/>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9" name="Picture 38" descr="image.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294967" y="3758430"/>
              <a:ext cx="1549400" cy="1162050"/>
            </a:xfrm>
            <a:prstGeom prst="rect">
              <a:avLst/>
            </a:prstGeom>
          </p:spPr>
        </p:pic>
      </p:grpSp>
      <p:grpSp>
        <p:nvGrpSpPr>
          <p:cNvPr id="46" name="Group 45"/>
          <p:cNvGrpSpPr/>
          <p:nvPr/>
        </p:nvGrpSpPr>
        <p:grpSpPr>
          <a:xfrm>
            <a:off x="298292" y="2506133"/>
            <a:ext cx="7546075" cy="1606550"/>
            <a:chOff x="298292" y="2506133"/>
            <a:chExt cx="7546075" cy="1606550"/>
          </a:xfrm>
        </p:grpSpPr>
        <p:sp>
          <p:nvSpPr>
            <p:cNvPr id="42" name="Left Arrow 41"/>
            <p:cNvSpPr/>
            <p:nvPr/>
          </p:nvSpPr>
          <p:spPr>
            <a:xfrm rot="20797135">
              <a:off x="1420209" y="3659866"/>
              <a:ext cx="1577963" cy="235396"/>
            </a:xfrm>
            <a:prstGeom prst="leftArrow">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ounded Rectangle 42"/>
            <p:cNvSpPr/>
            <p:nvPr/>
          </p:nvSpPr>
          <p:spPr>
            <a:xfrm>
              <a:off x="298292" y="3875096"/>
              <a:ext cx="1256178" cy="237587"/>
            </a:xfrm>
            <a:prstGeom prst="roundRect">
              <a:avLst/>
            </a:prstGeom>
            <a:solidFill>
              <a:schemeClr val="accent6">
                <a:lumMod val="40000"/>
                <a:lumOff val="60000"/>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5" name="Picture 44" descr="Screen Shot 2012-06-20 at 12.19.40 AM.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417736" y="2506133"/>
              <a:ext cx="1426631" cy="1276204"/>
            </a:xfrm>
            <a:prstGeom prst="rect">
              <a:avLst/>
            </a:prstGeom>
          </p:spPr>
        </p:pic>
      </p:grpSp>
    </p:spTree>
    <p:extLst>
      <p:ext uri="{BB962C8B-B14F-4D97-AF65-F5344CB8AC3E}">
        <p14:creationId xmlns:p14="http://schemas.microsoft.com/office/powerpoint/2010/main" val="15751332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dissolve">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dissolve">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sassie_picture.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6191" y="16186679"/>
            <a:ext cx="19157950" cy="911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4" name="Diagram 23"/>
          <p:cNvGraphicFramePr/>
          <p:nvPr>
            <p:extLst>
              <p:ext uri="{D42A27DB-BD31-4B8C-83A1-F6EECF244321}">
                <p14:modId xmlns:p14="http://schemas.microsoft.com/office/powerpoint/2010/main" val="2932480911"/>
              </p:ext>
            </p:extLst>
          </p:nvPr>
        </p:nvGraphicFramePr>
        <p:xfrm>
          <a:off x="3537366" y="1557418"/>
          <a:ext cx="4076285" cy="508468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7" name="Title 1"/>
          <p:cNvSpPr>
            <a:spLocks noGrp="1"/>
          </p:cNvSpPr>
          <p:nvPr>
            <p:ph type="title"/>
          </p:nvPr>
        </p:nvSpPr>
        <p:spPr>
          <a:xfrm>
            <a:off x="549275" y="107576"/>
            <a:ext cx="8042276" cy="1336956"/>
          </a:xfrm>
        </p:spPr>
        <p:txBody>
          <a:bodyPr/>
          <a:lstStyle/>
          <a:p>
            <a:pPr algn="l"/>
            <a:r>
              <a:rPr lang="en-US" dirty="0" smtClean="0"/>
              <a:t>Tutorial Flowchart</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17057335"/>
              </p:ext>
            </p:extLst>
          </p:nvPr>
        </p:nvGraphicFramePr>
        <p:xfrm>
          <a:off x="180975" y="5038725"/>
          <a:ext cx="4365073" cy="857250"/>
        </p:xfrm>
        <a:graphic>
          <a:graphicData uri="http://schemas.openxmlformats.org/presentationml/2006/ole">
            <mc:AlternateContent xmlns:mc="http://schemas.openxmlformats.org/markup-compatibility/2006">
              <mc:Choice xmlns:v="urn:schemas-microsoft-com:vml" Requires="v">
                <p:oleObj spid="_x0000_s2182" name="Document" r:id="rId11" imgW="5626100" imgH="1104900" progId="Word.Document.12">
                  <p:embed/>
                </p:oleObj>
              </mc:Choice>
              <mc:Fallback>
                <p:oleObj name="Document" r:id="rId11" imgW="5626100" imgH="1104900" progId="Word.Document.12">
                  <p:embed/>
                  <p:pic>
                    <p:nvPicPr>
                      <p:cNvPr id="0" name=""/>
                      <p:cNvPicPr/>
                      <p:nvPr/>
                    </p:nvPicPr>
                    <p:blipFill>
                      <a:blip r:embed="rId12"/>
                      <a:stretch>
                        <a:fillRect/>
                      </a:stretch>
                    </p:blipFill>
                    <p:spPr>
                      <a:xfrm>
                        <a:off x="180975" y="5038725"/>
                        <a:ext cx="4365073" cy="857250"/>
                      </a:xfrm>
                      <a:prstGeom prst="rect">
                        <a:avLst/>
                      </a:prstGeom>
                    </p:spPr>
                  </p:pic>
                </p:oleObj>
              </mc:Fallback>
            </mc:AlternateContent>
          </a:graphicData>
        </a:graphic>
      </p:graphicFrame>
      <p:pic>
        <p:nvPicPr>
          <p:cNvPr id="10" name="Picture 9" descr="untitled.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07816" y="1809333"/>
            <a:ext cx="3076783" cy="3076783"/>
          </a:xfrm>
          <a:prstGeom prst="rect">
            <a:avLst/>
          </a:prstGeom>
        </p:spPr>
      </p:pic>
      <p:sp>
        <p:nvSpPr>
          <p:cNvPr id="8" name="TextBox 7"/>
          <p:cNvSpPr txBox="1"/>
          <p:nvPr/>
        </p:nvSpPr>
        <p:spPr>
          <a:xfrm>
            <a:off x="0" y="5895975"/>
            <a:ext cx="4749800" cy="461665"/>
          </a:xfrm>
          <a:prstGeom prst="rect">
            <a:avLst/>
          </a:prstGeom>
          <a:noFill/>
        </p:spPr>
        <p:txBody>
          <a:bodyPr wrap="square" rtlCol="0">
            <a:spAutoFit/>
          </a:bodyPr>
          <a:lstStyle/>
          <a:p>
            <a:r>
              <a:rPr lang="en-US" sz="2400" dirty="0" err="1" smtClean="0">
                <a:solidFill>
                  <a:srgbClr val="0000FF"/>
                </a:solidFill>
              </a:rPr>
              <a:t>www.smallangles.net</a:t>
            </a:r>
            <a:r>
              <a:rPr lang="en-US" sz="2400" dirty="0" smtClean="0">
                <a:solidFill>
                  <a:srgbClr val="0000FF"/>
                </a:solidFill>
              </a:rPr>
              <a:t>/</a:t>
            </a:r>
            <a:r>
              <a:rPr lang="en-US" sz="2400" dirty="0" err="1" smtClean="0">
                <a:solidFill>
                  <a:srgbClr val="0000FF"/>
                </a:solidFill>
              </a:rPr>
              <a:t>sassie</a:t>
            </a:r>
            <a:endParaRPr lang="en-US" sz="2400" dirty="0">
              <a:solidFill>
                <a:srgbClr val="0000FF"/>
              </a:solidFill>
            </a:endParaRPr>
          </a:p>
        </p:txBody>
      </p:sp>
      <p:sp>
        <p:nvSpPr>
          <p:cNvPr id="2" name="TextBox 1"/>
          <p:cNvSpPr txBox="1"/>
          <p:nvPr/>
        </p:nvSpPr>
        <p:spPr>
          <a:xfrm>
            <a:off x="1511300" y="4463534"/>
            <a:ext cx="927100" cy="369332"/>
          </a:xfrm>
          <a:prstGeom prst="rect">
            <a:avLst/>
          </a:prstGeom>
          <a:noFill/>
        </p:spPr>
        <p:txBody>
          <a:bodyPr wrap="square" rtlCol="0">
            <a:spAutoFit/>
          </a:bodyPr>
          <a:lstStyle/>
          <a:p>
            <a:r>
              <a:rPr lang="en-US" dirty="0" smtClean="0">
                <a:solidFill>
                  <a:schemeClr val="bg1"/>
                </a:solidFill>
              </a:rPr>
              <a:t>DBD</a:t>
            </a:r>
            <a:endParaRPr lang="en-US" dirty="0">
              <a:solidFill>
                <a:schemeClr val="bg1"/>
              </a:solidFill>
            </a:endParaRPr>
          </a:p>
        </p:txBody>
      </p:sp>
    </p:spTree>
    <p:extLst>
      <p:ext uri="{BB962C8B-B14F-4D97-AF65-F5344CB8AC3E}">
        <p14:creationId xmlns:p14="http://schemas.microsoft.com/office/powerpoint/2010/main" val="73309308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sassie_pictur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191" y="16186679"/>
            <a:ext cx="19157950" cy="911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itle 1"/>
          <p:cNvSpPr>
            <a:spLocks noGrp="1"/>
          </p:cNvSpPr>
          <p:nvPr>
            <p:ph type="title"/>
          </p:nvPr>
        </p:nvSpPr>
        <p:spPr>
          <a:xfrm>
            <a:off x="0" y="107576"/>
            <a:ext cx="9321799" cy="1336956"/>
          </a:xfrm>
        </p:spPr>
        <p:txBody>
          <a:bodyPr/>
          <a:lstStyle/>
          <a:p>
            <a:pPr algn="l"/>
            <a:r>
              <a:rPr lang="en-US" sz="3600" dirty="0" smtClean="0"/>
              <a:t>Developer team and acknowledgement</a:t>
            </a:r>
            <a:endParaRPr lang="en-US" sz="3600" dirty="0"/>
          </a:p>
        </p:txBody>
      </p:sp>
      <p:sp>
        <p:nvSpPr>
          <p:cNvPr id="8" name="TextBox 7"/>
          <p:cNvSpPr txBox="1"/>
          <p:nvPr/>
        </p:nvSpPr>
        <p:spPr>
          <a:xfrm>
            <a:off x="0" y="5895975"/>
            <a:ext cx="4749800" cy="461665"/>
          </a:xfrm>
          <a:prstGeom prst="rect">
            <a:avLst/>
          </a:prstGeom>
          <a:noFill/>
        </p:spPr>
        <p:txBody>
          <a:bodyPr wrap="square" rtlCol="0">
            <a:spAutoFit/>
          </a:bodyPr>
          <a:lstStyle/>
          <a:p>
            <a:r>
              <a:rPr lang="en-US" sz="2400" dirty="0" err="1" smtClean="0">
                <a:solidFill>
                  <a:srgbClr val="0000FF"/>
                </a:solidFill>
              </a:rPr>
              <a:t>www.smallangles.net</a:t>
            </a:r>
            <a:r>
              <a:rPr lang="en-US" sz="2400" dirty="0" smtClean="0">
                <a:solidFill>
                  <a:srgbClr val="0000FF"/>
                </a:solidFill>
              </a:rPr>
              <a:t>/</a:t>
            </a:r>
            <a:r>
              <a:rPr lang="en-US" sz="2400" dirty="0" err="1" smtClean="0">
                <a:solidFill>
                  <a:srgbClr val="0000FF"/>
                </a:solidFill>
              </a:rPr>
              <a:t>sassie</a:t>
            </a:r>
            <a:endParaRPr lang="en-US" sz="2400" dirty="0">
              <a:solidFill>
                <a:srgbClr val="0000FF"/>
              </a:solidFill>
            </a:endParaRPr>
          </a:p>
        </p:txBody>
      </p:sp>
      <p:sp>
        <p:nvSpPr>
          <p:cNvPr id="3" name="TextBox 2"/>
          <p:cNvSpPr txBox="1"/>
          <p:nvPr/>
        </p:nvSpPr>
        <p:spPr>
          <a:xfrm>
            <a:off x="279400" y="1482632"/>
            <a:ext cx="6007100" cy="2062103"/>
          </a:xfrm>
          <a:prstGeom prst="rect">
            <a:avLst/>
          </a:prstGeom>
          <a:noFill/>
        </p:spPr>
        <p:txBody>
          <a:bodyPr wrap="square" rtlCol="0">
            <a:spAutoFit/>
          </a:bodyPr>
          <a:lstStyle/>
          <a:p>
            <a:r>
              <a:rPr lang="en-US" sz="1600" dirty="0"/>
              <a:t>Joseph E. Curtis            </a:t>
            </a:r>
            <a:r>
              <a:rPr lang="en-US" sz="1600" dirty="0">
                <a:hlinkClick r:id="rId4"/>
              </a:rPr>
              <a:t>joseph.curtis@nist.gov</a:t>
            </a:r>
          </a:p>
          <a:p>
            <a:r>
              <a:rPr lang="en-US" sz="1600" dirty="0"/>
              <a:t>Susan Krueger              </a:t>
            </a:r>
            <a:r>
              <a:rPr lang="en-US" sz="1600" dirty="0">
                <a:hlinkClick r:id="rId5"/>
              </a:rPr>
              <a:t>susan.krueger@nist.gov</a:t>
            </a:r>
          </a:p>
          <a:p>
            <a:endParaRPr lang="en-US" sz="1600" dirty="0"/>
          </a:p>
          <a:p>
            <a:r>
              <a:rPr lang="en-US" sz="1600" dirty="0" err="1"/>
              <a:t>Hailiang</a:t>
            </a:r>
            <a:r>
              <a:rPr lang="en-US" sz="1600" dirty="0"/>
              <a:t> Zhang              </a:t>
            </a:r>
            <a:r>
              <a:rPr lang="en-US" sz="1600" dirty="0">
                <a:hlinkClick r:id="rId6"/>
              </a:rPr>
              <a:t>hailiang.zhang@nist.gov</a:t>
            </a:r>
          </a:p>
          <a:p>
            <a:r>
              <a:rPr lang="en-US" sz="1600" dirty="0"/>
              <a:t>Katie </a:t>
            </a:r>
            <a:r>
              <a:rPr lang="en-US" sz="1600" dirty="0" err="1"/>
              <a:t>Sarachan</a:t>
            </a:r>
            <a:r>
              <a:rPr lang="en-US" sz="1600" dirty="0"/>
              <a:t> (NRC)   </a:t>
            </a:r>
            <a:r>
              <a:rPr lang="en-US" sz="1600" dirty="0">
                <a:hlinkClick r:id="rId7"/>
              </a:rPr>
              <a:t>katie.sarachan@nist.gov </a:t>
            </a:r>
          </a:p>
          <a:p>
            <a:endParaRPr lang="en-US" sz="1600" dirty="0"/>
          </a:p>
          <a:p>
            <a:r>
              <a:rPr lang="en-US" sz="1600" dirty="0" err="1"/>
              <a:t>Sindhu</a:t>
            </a:r>
            <a:r>
              <a:rPr lang="en-US" sz="1600" dirty="0"/>
              <a:t> </a:t>
            </a:r>
            <a:r>
              <a:rPr lang="en-US" sz="1600" dirty="0" err="1"/>
              <a:t>Raghunandan</a:t>
            </a:r>
            <a:r>
              <a:rPr lang="en-US" sz="1600" dirty="0"/>
              <a:t>    (SURF)</a:t>
            </a:r>
          </a:p>
          <a:p>
            <a:r>
              <a:rPr lang="en-US" sz="1600" dirty="0"/>
              <a:t>Harry </a:t>
            </a:r>
            <a:r>
              <a:rPr lang="en-US" sz="1600" dirty="0" err="1"/>
              <a:t>Bullen</a:t>
            </a:r>
            <a:r>
              <a:rPr lang="en-US" sz="1600" dirty="0"/>
              <a:t>                    (SURF)</a:t>
            </a:r>
          </a:p>
        </p:txBody>
      </p:sp>
      <p:pic>
        <p:nvPicPr>
          <p:cNvPr id="6" name="Picture 5" descr="Screen Shot 2012-06-19 at 9.25.24 P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42991" y="3121402"/>
            <a:ext cx="1164166" cy="423333"/>
          </a:xfrm>
          <a:prstGeom prst="rect">
            <a:avLst/>
          </a:prstGeom>
        </p:spPr>
      </p:pic>
      <p:pic>
        <p:nvPicPr>
          <p:cNvPr id="2" name="Picture 1" descr="Screen Shot 2012-06-22 at 11.08.43 P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75499" y="4577801"/>
            <a:ext cx="1694511" cy="1635674"/>
          </a:xfrm>
          <a:prstGeom prst="rect">
            <a:avLst/>
          </a:prstGeom>
        </p:spPr>
      </p:pic>
      <p:pic>
        <p:nvPicPr>
          <p:cNvPr id="4" name="Picture 3" descr="NIST-Logo_5.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42991" y="1961405"/>
            <a:ext cx="1627019" cy="725390"/>
          </a:xfrm>
          <a:prstGeom prst="rect">
            <a:avLst/>
          </a:prstGeom>
        </p:spPr>
      </p:pic>
      <p:sp>
        <p:nvSpPr>
          <p:cNvPr id="5" name="TextBox 4"/>
          <p:cNvSpPr txBox="1"/>
          <p:nvPr/>
        </p:nvSpPr>
        <p:spPr>
          <a:xfrm>
            <a:off x="6742991" y="3797300"/>
            <a:ext cx="1486609" cy="369332"/>
          </a:xfrm>
          <a:prstGeom prst="rect">
            <a:avLst/>
          </a:prstGeom>
          <a:noFill/>
        </p:spPr>
        <p:txBody>
          <a:bodyPr wrap="square" rtlCol="0">
            <a:spAutoFit/>
          </a:bodyPr>
          <a:lstStyle/>
          <a:p>
            <a:endParaRPr lang="en-US" dirty="0"/>
          </a:p>
        </p:txBody>
      </p:sp>
      <p:sp>
        <p:nvSpPr>
          <p:cNvPr id="9" name="TextBox 8"/>
          <p:cNvSpPr txBox="1"/>
          <p:nvPr/>
        </p:nvSpPr>
        <p:spPr>
          <a:xfrm>
            <a:off x="6742991" y="3835400"/>
            <a:ext cx="1627019" cy="369332"/>
          </a:xfrm>
          <a:prstGeom prst="rect">
            <a:avLst/>
          </a:prstGeom>
          <a:noFill/>
        </p:spPr>
        <p:txBody>
          <a:bodyPr wrap="square" rtlCol="0">
            <a:spAutoFit/>
          </a:bodyPr>
          <a:lstStyle/>
          <a:p>
            <a:r>
              <a:rPr lang="en-US" b="1" dirty="0" smtClean="0"/>
              <a:t>NIST-ARRA</a:t>
            </a:r>
            <a:endParaRPr lang="en-US" b="1" dirty="0"/>
          </a:p>
        </p:txBody>
      </p:sp>
    </p:spTree>
    <p:extLst>
      <p:ext uri="{BB962C8B-B14F-4D97-AF65-F5344CB8AC3E}">
        <p14:creationId xmlns:p14="http://schemas.microsoft.com/office/powerpoint/2010/main" val="334288539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sassie_pictur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191" y="16186679"/>
            <a:ext cx="19157950" cy="911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itle 1"/>
          <p:cNvSpPr>
            <a:spLocks noGrp="1"/>
          </p:cNvSpPr>
          <p:nvPr>
            <p:ph type="title"/>
          </p:nvPr>
        </p:nvSpPr>
        <p:spPr>
          <a:xfrm>
            <a:off x="549275" y="107576"/>
            <a:ext cx="8042276" cy="1336956"/>
          </a:xfrm>
        </p:spPr>
        <p:txBody>
          <a:bodyPr/>
          <a:lstStyle/>
          <a:p>
            <a:pPr algn="l"/>
            <a:r>
              <a:rPr lang="en-US" sz="3600" dirty="0" smtClean="0"/>
              <a:t>Collaborators and </a:t>
            </a:r>
            <a:r>
              <a:rPr lang="en-US" sz="3600" dirty="0"/>
              <a:t>r</a:t>
            </a:r>
            <a:r>
              <a:rPr lang="en-US" sz="3600" dirty="0" smtClean="0"/>
              <a:t>egistered users</a:t>
            </a:r>
            <a:endParaRPr lang="en-US" sz="3600" dirty="0"/>
          </a:p>
        </p:txBody>
      </p:sp>
      <p:sp>
        <p:nvSpPr>
          <p:cNvPr id="8" name="TextBox 7"/>
          <p:cNvSpPr txBox="1"/>
          <p:nvPr/>
        </p:nvSpPr>
        <p:spPr>
          <a:xfrm>
            <a:off x="4000500" y="3444875"/>
            <a:ext cx="4749800" cy="461665"/>
          </a:xfrm>
          <a:prstGeom prst="rect">
            <a:avLst/>
          </a:prstGeom>
          <a:noFill/>
        </p:spPr>
        <p:txBody>
          <a:bodyPr wrap="square" rtlCol="0">
            <a:spAutoFit/>
          </a:bodyPr>
          <a:lstStyle/>
          <a:p>
            <a:r>
              <a:rPr lang="en-US" sz="2400" dirty="0" err="1" smtClean="0">
                <a:solidFill>
                  <a:srgbClr val="0000FF"/>
                </a:solidFill>
              </a:rPr>
              <a:t>www.smallangles.net</a:t>
            </a:r>
            <a:r>
              <a:rPr lang="en-US" sz="2400" dirty="0" smtClean="0">
                <a:solidFill>
                  <a:srgbClr val="0000FF"/>
                </a:solidFill>
              </a:rPr>
              <a:t>/</a:t>
            </a:r>
            <a:r>
              <a:rPr lang="en-US" sz="2400" dirty="0" err="1" smtClean="0">
                <a:solidFill>
                  <a:srgbClr val="0000FF"/>
                </a:solidFill>
              </a:rPr>
              <a:t>sassie</a:t>
            </a:r>
            <a:endParaRPr lang="en-US" sz="2400" dirty="0">
              <a:solidFill>
                <a:srgbClr val="0000FF"/>
              </a:solidFill>
            </a:endParaRPr>
          </a:p>
        </p:txBody>
      </p:sp>
      <p:sp>
        <p:nvSpPr>
          <p:cNvPr id="3" name="TextBox 2"/>
          <p:cNvSpPr txBox="1"/>
          <p:nvPr/>
        </p:nvSpPr>
        <p:spPr>
          <a:xfrm>
            <a:off x="431800" y="2206532"/>
            <a:ext cx="4572000" cy="3485570"/>
          </a:xfrm>
          <a:prstGeom prst="rect">
            <a:avLst/>
          </a:prstGeom>
          <a:noFill/>
        </p:spPr>
        <p:txBody>
          <a:bodyPr wrap="square" rtlCol="0">
            <a:spAutoFit/>
          </a:bodyPr>
          <a:lstStyle/>
          <a:p>
            <a:r>
              <a:rPr lang="en-US" sz="1050" dirty="0"/>
              <a:t>Nicholas Clark            Colorado State University</a:t>
            </a:r>
          </a:p>
          <a:p>
            <a:r>
              <a:rPr lang="en-US" sz="1050" dirty="0"/>
              <a:t>James Cole                University of Connecticut</a:t>
            </a:r>
          </a:p>
          <a:p>
            <a:r>
              <a:rPr lang="en-US" sz="1050" dirty="0"/>
              <a:t>Siddhartha </a:t>
            </a:r>
            <a:r>
              <a:rPr lang="en-US" sz="1050" dirty="0" err="1"/>
              <a:t>Datta</a:t>
            </a:r>
            <a:r>
              <a:rPr lang="en-US" sz="1050" dirty="0"/>
              <a:t>        NCI-Frederick</a:t>
            </a:r>
          </a:p>
          <a:p>
            <a:r>
              <a:rPr lang="en-US" sz="1050" dirty="0"/>
              <a:t>David </a:t>
            </a:r>
            <a:r>
              <a:rPr lang="en-US" sz="1050" dirty="0" err="1"/>
              <a:t>Fushman</a:t>
            </a:r>
            <a:r>
              <a:rPr lang="en-US" sz="1050" dirty="0"/>
              <a:t>          University of Maryland</a:t>
            </a:r>
          </a:p>
          <a:p>
            <a:r>
              <a:rPr lang="en-US" sz="1050" dirty="0" err="1"/>
              <a:t>Kushol</a:t>
            </a:r>
            <a:r>
              <a:rPr lang="en-US" sz="1050" dirty="0"/>
              <a:t> Gupta            University of Pennsylvania</a:t>
            </a:r>
          </a:p>
          <a:p>
            <a:r>
              <a:rPr lang="en-US" sz="1050" dirty="0" err="1"/>
              <a:t>Sanju</a:t>
            </a:r>
            <a:r>
              <a:rPr lang="en-US" sz="1050" dirty="0"/>
              <a:t> Gupta              University of Pennsylvania</a:t>
            </a:r>
          </a:p>
          <a:p>
            <a:r>
              <a:rPr lang="en-US" sz="1050" dirty="0"/>
              <a:t>Andrea Hamill            NIST</a:t>
            </a:r>
          </a:p>
          <a:p>
            <a:r>
              <a:rPr lang="en-US" sz="1050" dirty="0"/>
              <a:t>Michael Kent             Sandia National Laboratories</a:t>
            </a:r>
          </a:p>
          <a:p>
            <a:r>
              <a:rPr lang="en-US" sz="1050" dirty="0"/>
              <a:t>Ella </a:t>
            </a:r>
            <a:r>
              <a:rPr lang="en-US" sz="1050" dirty="0" err="1"/>
              <a:t>Mihailescu</a:t>
            </a:r>
            <a:r>
              <a:rPr lang="en-US" sz="1050" dirty="0"/>
              <a:t>           University of Maryland / NIST</a:t>
            </a:r>
          </a:p>
          <a:p>
            <a:r>
              <a:rPr lang="en-US" sz="1050" dirty="0"/>
              <a:t>Arnold </a:t>
            </a:r>
            <a:r>
              <a:rPr lang="en-US" sz="1050" dirty="0" err="1"/>
              <a:t>McAuley</a:t>
            </a:r>
            <a:r>
              <a:rPr lang="en-US" sz="1050" dirty="0"/>
              <a:t>          Amgen Incorporated</a:t>
            </a:r>
          </a:p>
          <a:p>
            <a:r>
              <a:rPr lang="en-US" sz="1050" dirty="0"/>
              <a:t>Duncan McGillivray    University of Auckland</a:t>
            </a:r>
          </a:p>
          <a:p>
            <a:r>
              <a:rPr lang="en-US" sz="1050" dirty="0"/>
              <a:t>Hirsh Nanda               Carnegie Mellon University</a:t>
            </a:r>
          </a:p>
          <a:p>
            <a:r>
              <a:rPr lang="en-US" sz="1050" dirty="0" err="1"/>
              <a:t>Madushi</a:t>
            </a:r>
            <a:r>
              <a:rPr lang="en-US" sz="1050" dirty="0"/>
              <a:t> </a:t>
            </a:r>
            <a:r>
              <a:rPr lang="en-US" sz="1050" dirty="0" err="1"/>
              <a:t>Raththagala</a:t>
            </a:r>
            <a:r>
              <a:rPr lang="en-US" sz="1050" dirty="0"/>
              <a:t>  Johns Hopkins University</a:t>
            </a:r>
          </a:p>
          <a:p>
            <a:r>
              <a:rPr lang="de-DE" sz="1050" dirty="0"/>
              <a:t>Alan Rein                    NCI-Frederick</a:t>
            </a:r>
          </a:p>
          <a:p>
            <a:r>
              <a:rPr lang="de-DE" sz="1050" dirty="0"/>
              <a:t>Mike Rodgers            Johns Hopkins University</a:t>
            </a:r>
          </a:p>
          <a:p>
            <a:r>
              <a:rPr lang="de-DE" sz="1050" dirty="0"/>
              <a:t>Joel Schildbach         Johns Hopkins University</a:t>
            </a:r>
          </a:p>
          <a:p>
            <a:r>
              <a:rPr lang="de-DE" sz="1050" dirty="0"/>
              <a:t>Robert Schleif            Johns Hopkins University</a:t>
            </a:r>
          </a:p>
          <a:p>
            <a:r>
              <a:rPr lang="de-DE" sz="1050" dirty="0"/>
              <a:t>Siddhartha </a:t>
            </a:r>
            <a:r>
              <a:rPr lang="de-DE" sz="1050" dirty="0" err="1"/>
              <a:t>Shenoy</a:t>
            </a:r>
            <a:r>
              <a:rPr lang="de-DE" sz="1050" dirty="0"/>
              <a:t>    Carnegie Mellon University</a:t>
            </a:r>
          </a:p>
          <a:p>
            <a:r>
              <a:rPr lang="de-DE" sz="1050" dirty="0"/>
              <a:t>Elizabeth </a:t>
            </a:r>
            <a:r>
              <a:rPr lang="de-DE" sz="1050" dirty="0" err="1"/>
              <a:t>Sweeny</a:t>
            </a:r>
            <a:r>
              <a:rPr lang="de-DE" sz="1050" dirty="0"/>
              <a:t>       University </a:t>
            </a:r>
            <a:r>
              <a:rPr lang="de-DE" sz="1050" dirty="0" err="1"/>
              <a:t>of</a:t>
            </a:r>
            <a:r>
              <a:rPr lang="de-DE" sz="1050" dirty="0"/>
              <a:t> Pennsylvania</a:t>
            </a:r>
          </a:p>
          <a:p>
            <a:r>
              <a:rPr lang="de-DE" sz="1050" dirty="0"/>
              <a:t>Tanya </a:t>
            </a:r>
            <a:r>
              <a:rPr lang="de-DE" sz="1050" dirty="0" err="1"/>
              <a:t>Sysoeva</a:t>
            </a:r>
            <a:r>
              <a:rPr lang="de-DE" sz="1050" dirty="0"/>
              <a:t>           Harvard University</a:t>
            </a:r>
          </a:p>
          <a:p>
            <a:r>
              <a:rPr lang="de-DE" sz="1050" dirty="0"/>
              <a:t>Nathan Wright            James Madison University</a:t>
            </a:r>
            <a:endParaRPr lang="en-US" sz="1050" dirty="0"/>
          </a:p>
        </p:txBody>
      </p:sp>
      <p:sp>
        <p:nvSpPr>
          <p:cNvPr id="2" name="TextBox 1"/>
          <p:cNvSpPr txBox="1"/>
          <p:nvPr/>
        </p:nvSpPr>
        <p:spPr>
          <a:xfrm>
            <a:off x="4279900" y="2921000"/>
            <a:ext cx="3340100" cy="369332"/>
          </a:xfrm>
          <a:prstGeom prst="rect">
            <a:avLst/>
          </a:prstGeom>
          <a:noFill/>
        </p:spPr>
        <p:txBody>
          <a:bodyPr wrap="square" rtlCol="0">
            <a:spAutoFit/>
          </a:bodyPr>
          <a:lstStyle/>
          <a:p>
            <a:r>
              <a:rPr lang="en-US" dirty="0" smtClean="0"/>
              <a:t>95 registered users</a:t>
            </a:r>
            <a:endParaRPr lang="en-US" dirty="0"/>
          </a:p>
        </p:txBody>
      </p:sp>
    </p:spTree>
    <p:extLst>
      <p:ext uri="{BB962C8B-B14F-4D97-AF65-F5344CB8AC3E}">
        <p14:creationId xmlns:p14="http://schemas.microsoft.com/office/powerpoint/2010/main" val="86154759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Goal and problems</a:t>
            </a:r>
            <a:endParaRPr lang="en-US" dirty="0"/>
          </a:p>
        </p:txBody>
      </p:sp>
      <p:grpSp>
        <p:nvGrpSpPr>
          <p:cNvPr id="3" name="Group 2"/>
          <p:cNvGrpSpPr/>
          <p:nvPr/>
        </p:nvGrpSpPr>
        <p:grpSpPr>
          <a:xfrm>
            <a:off x="786428" y="1404199"/>
            <a:ext cx="5817571" cy="1795050"/>
            <a:chOff x="786428" y="1404199"/>
            <a:chExt cx="5817571" cy="1795050"/>
          </a:xfrm>
        </p:grpSpPr>
        <p:sp>
          <p:nvSpPr>
            <p:cNvPr id="24" name="TextBox 23"/>
            <p:cNvSpPr txBox="1"/>
            <p:nvPr/>
          </p:nvSpPr>
          <p:spPr>
            <a:xfrm>
              <a:off x="786428" y="2780660"/>
              <a:ext cx="2485399" cy="418589"/>
            </a:xfrm>
            <a:prstGeom prst="rect">
              <a:avLst/>
            </a:prstGeom>
            <a:noFill/>
          </p:spPr>
          <p:txBody>
            <a:bodyPr wrap="square" rtlCol="0">
              <a:spAutoFit/>
            </a:bodyPr>
            <a:lstStyle/>
            <a:p>
              <a:r>
                <a:rPr lang="en-US" b="1" dirty="0">
                  <a:latin typeface="Arial Unicode MS"/>
                  <a:cs typeface="Arial Unicode MS"/>
                </a:rPr>
                <a:t>Structure &amp; Dynamics</a:t>
              </a:r>
            </a:p>
          </p:txBody>
        </p:sp>
        <p:sp>
          <p:nvSpPr>
            <p:cNvPr id="25" name="TextBox 24"/>
            <p:cNvSpPr txBox="1"/>
            <p:nvPr/>
          </p:nvSpPr>
          <p:spPr>
            <a:xfrm>
              <a:off x="3676648" y="2812053"/>
              <a:ext cx="2927351" cy="369332"/>
            </a:xfrm>
            <a:prstGeom prst="rect">
              <a:avLst/>
            </a:prstGeom>
            <a:noFill/>
          </p:spPr>
          <p:txBody>
            <a:bodyPr wrap="square" rtlCol="0">
              <a:spAutoFit/>
            </a:bodyPr>
            <a:lstStyle/>
            <a:p>
              <a:r>
                <a:rPr lang="en-US" b="1" dirty="0" smtClean="0">
                  <a:latin typeface="Arial Unicode MS"/>
                  <a:cs typeface="Arial Unicode MS"/>
                </a:rPr>
                <a:t>Neutron Experiments</a:t>
              </a:r>
              <a:endParaRPr lang="en-US" b="1" dirty="0">
                <a:latin typeface="Arial Unicode MS"/>
                <a:cs typeface="Arial Unicode MS"/>
              </a:endParaRPr>
            </a:p>
          </p:txBody>
        </p:sp>
        <p:pic>
          <p:nvPicPr>
            <p:cNvPr id="27" name="Picture 26" descr="Screen Shot 2012-06-18 at 5.32.41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5328" y="1404199"/>
              <a:ext cx="2156450" cy="1415409"/>
            </a:xfrm>
            <a:prstGeom prst="rect">
              <a:avLst/>
            </a:prstGeom>
          </p:spPr>
        </p:pic>
        <p:pic>
          <p:nvPicPr>
            <p:cNvPr id="28" name="Picture 27" descr="Screen Shot 2012-06-18 at 5.34.30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76648" y="1404199"/>
              <a:ext cx="2232112" cy="1408501"/>
            </a:xfrm>
            <a:prstGeom prst="rect">
              <a:avLst/>
            </a:prstGeom>
          </p:spPr>
        </p:pic>
        <p:sp>
          <p:nvSpPr>
            <p:cNvPr id="29" name="Left-Right Arrow 28"/>
            <p:cNvSpPr/>
            <p:nvPr/>
          </p:nvSpPr>
          <p:spPr>
            <a:xfrm>
              <a:off x="3031778" y="1922441"/>
              <a:ext cx="644870" cy="361102"/>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7" name="Picture 16" descr="Screen Shot 2012-06-19 at 9.25.24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16776" y="863600"/>
            <a:ext cx="1164166" cy="423333"/>
          </a:xfrm>
          <a:prstGeom prst="rect">
            <a:avLst/>
          </a:prstGeom>
        </p:spPr>
      </p:pic>
      <p:pic>
        <p:nvPicPr>
          <p:cNvPr id="18" name="Picture 17" descr="Screen Shot 2012-06-19 at 9.25.18 P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81676" y="863600"/>
            <a:ext cx="1342560" cy="427567"/>
          </a:xfrm>
          <a:prstGeom prst="rect">
            <a:avLst/>
          </a:prstGeom>
        </p:spPr>
      </p:pic>
      <p:pic>
        <p:nvPicPr>
          <p:cNvPr id="19" name="Picture 18" descr="05MSEL016_ncnr_guidehall_LR.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81676" y="1444532"/>
            <a:ext cx="2474136" cy="1860550"/>
          </a:xfrm>
          <a:prstGeom prst="rect">
            <a:avLst/>
          </a:prstGeom>
        </p:spPr>
      </p:pic>
      <p:sp>
        <p:nvSpPr>
          <p:cNvPr id="13" name="Content Placeholder 4"/>
          <p:cNvSpPr>
            <a:spLocks noGrp="1"/>
          </p:cNvSpPr>
          <p:nvPr>
            <p:ph idx="1"/>
          </p:nvPr>
        </p:nvSpPr>
        <p:spPr>
          <a:xfrm>
            <a:off x="456583" y="3288149"/>
            <a:ext cx="4064617" cy="1193793"/>
          </a:xfrm>
        </p:spPr>
        <p:txBody>
          <a:bodyPr>
            <a:normAutofit/>
          </a:bodyPr>
          <a:lstStyle/>
          <a:p>
            <a:r>
              <a:rPr lang="en-US" sz="1800" dirty="0" smtClean="0">
                <a:solidFill>
                  <a:schemeClr val="tx1"/>
                </a:solidFill>
              </a:rPr>
              <a:t>Time and length scale not accessible by traditional MD</a:t>
            </a:r>
            <a:endParaRPr lang="en-US" sz="1600" dirty="0" smtClean="0">
              <a:solidFill>
                <a:schemeClr val="tx1"/>
              </a:solidFill>
            </a:endParaRPr>
          </a:p>
        </p:txBody>
      </p:sp>
      <p:pic>
        <p:nvPicPr>
          <p:cNvPr id="14" name="Snapz Pro XScreenSnapz001-1.mp4">
            <a:hlinkClick r:id="" action="ppaction://media"/>
            <a:hlinkHover r:id="" action="ppaction://ole?verb=0"/>
          </p:cNvPr>
          <p:cNvPicPr>
            <a:picLocks noChangeAspect="1"/>
          </p:cNvPicPr>
          <p:nvPr>
            <a:videoFile r:link="rId2"/>
            <p:extLst>
              <p:ext uri="{DAA4B4D4-6D71-4841-9C94-3DE7FCFB9230}">
                <p14:media xmlns:p14="http://schemas.microsoft.com/office/powerpoint/2010/main" r:embed="rId1"/>
              </p:ext>
            </p:extLst>
          </p:nvPr>
        </p:nvPicPr>
        <p:blipFill>
          <a:blip r:embed="rId10"/>
          <a:stretch>
            <a:fillRect/>
          </a:stretch>
        </p:blipFill>
        <p:spPr>
          <a:xfrm>
            <a:off x="4823447" y="3241027"/>
            <a:ext cx="4311651" cy="3233739"/>
          </a:xfrm>
          <a:prstGeom prst="rect">
            <a:avLst/>
          </a:prstGeom>
        </p:spPr>
      </p:pic>
      <p:sp>
        <p:nvSpPr>
          <p:cNvPr id="15" name="Content Placeholder 4"/>
          <p:cNvSpPr txBox="1">
            <a:spLocks/>
          </p:cNvSpPr>
          <p:nvPr/>
        </p:nvSpPr>
        <p:spPr>
          <a:xfrm>
            <a:off x="456583" y="4481942"/>
            <a:ext cx="4420217" cy="1652158"/>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en-US" sz="1800" dirty="0" smtClean="0">
                <a:solidFill>
                  <a:schemeClr val="tx1"/>
                </a:solidFill>
              </a:rPr>
              <a:t>User bottlenecks &amp; barriers</a:t>
            </a:r>
          </a:p>
          <a:p>
            <a:pPr lvl="1"/>
            <a:r>
              <a:rPr lang="en-US" sz="1600" dirty="0" smtClean="0">
                <a:solidFill>
                  <a:schemeClr val="tx1"/>
                </a:solidFill>
              </a:rPr>
              <a:t>Coordinates and file handling</a:t>
            </a:r>
          </a:p>
          <a:p>
            <a:pPr lvl="1"/>
            <a:r>
              <a:rPr lang="en-US" sz="1600" dirty="0" smtClean="0">
                <a:solidFill>
                  <a:schemeClr val="tx1"/>
                </a:solidFill>
              </a:rPr>
              <a:t>Scattering calculations (</a:t>
            </a:r>
            <a:r>
              <a:rPr lang="en-US" sz="1600" dirty="0" err="1" smtClean="0">
                <a:solidFill>
                  <a:schemeClr val="tx1"/>
                </a:solidFill>
              </a:rPr>
              <a:t>Coh</a:t>
            </a:r>
            <a:r>
              <a:rPr lang="en-US" sz="1600" dirty="0" smtClean="0">
                <a:solidFill>
                  <a:schemeClr val="tx1"/>
                </a:solidFill>
              </a:rPr>
              <a:t>, </a:t>
            </a:r>
            <a:r>
              <a:rPr lang="en-US" sz="1600" dirty="0" err="1" smtClean="0">
                <a:solidFill>
                  <a:schemeClr val="tx1"/>
                </a:solidFill>
              </a:rPr>
              <a:t>Incoh</a:t>
            </a:r>
            <a:r>
              <a:rPr lang="en-US" sz="1600" dirty="0" smtClean="0">
                <a:solidFill>
                  <a:schemeClr val="tx1"/>
                </a:solidFill>
              </a:rPr>
              <a:t>)</a:t>
            </a:r>
          </a:p>
        </p:txBody>
      </p:sp>
      <p:sp>
        <p:nvSpPr>
          <p:cNvPr id="20" name="Content Placeholder 4"/>
          <p:cNvSpPr txBox="1">
            <a:spLocks/>
          </p:cNvSpPr>
          <p:nvPr/>
        </p:nvSpPr>
        <p:spPr>
          <a:xfrm>
            <a:off x="120308" y="5669971"/>
            <a:ext cx="4420217" cy="928258"/>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lvl="1"/>
            <a:r>
              <a:rPr lang="en-US" sz="1800" dirty="0" smtClean="0">
                <a:solidFill>
                  <a:schemeClr val="tx1"/>
                </a:solidFill>
              </a:rPr>
              <a:t>Limitations of “black-box” applications</a:t>
            </a:r>
          </a:p>
        </p:txBody>
      </p:sp>
    </p:spTree>
    <p:extLst>
      <p:ext uri="{BB962C8B-B14F-4D97-AF65-F5344CB8AC3E}">
        <p14:creationId xmlns:p14="http://schemas.microsoft.com/office/powerpoint/2010/main" val="39938280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linds(horizont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linds(horizontal)">
                                      <p:cBhvr>
                                        <p:cTn id="2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14"/>
                    </p:tgtEl>
                  </p:cond>
                </p:stCondLst>
                <p:endSync evt="end" delay="0">
                  <p:rtn val="all"/>
                </p:endSync>
                <p:childTnLst>
                  <p:par>
                    <p:cTn id="22" fill="hold">
                      <p:stCondLst>
                        <p:cond delay="0"/>
                      </p:stCondLst>
                      <p:childTnLst>
                        <p:par>
                          <p:cTn id="23" fill="hold">
                            <p:stCondLst>
                              <p:cond delay="0"/>
                            </p:stCondLst>
                            <p:childTnLst>
                              <p:par>
                                <p:cTn id="24" presetID="2" presetClass="mediacall" presetSubtype="0" fill="hold" nodeType="clickEffect">
                                  <p:stCondLst>
                                    <p:cond delay="0"/>
                                  </p:stCondLst>
                                  <p:childTnLst>
                                    <p:cmd type="call" cmd="togglePause">
                                      <p:cBhvr>
                                        <p:cTn id="25" dur="1" fill="hold"/>
                                        <p:tgtEl>
                                          <p:spTgt spid="14"/>
                                        </p:tgtEl>
                                      </p:cBhvr>
                                    </p:cmd>
                                  </p:childTnLst>
                                </p:cTn>
                              </p:par>
                            </p:childTnLst>
                          </p:cTn>
                        </p:par>
                      </p:childTnLst>
                    </p:cTn>
                  </p:par>
                </p:childTnLst>
              </p:cTn>
              <p:nextCondLst>
                <p:cond evt="onClick" delay="0">
                  <p:tgtEl>
                    <p:spTgt spid="14"/>
                  </p:tgtEl>
                </p:cond>
              </p:nextCondLst>
            </p:seq>
            <p:video>
              <p:cMediaNode vol="80000">
                <p:cTn id="26" repeatCount="indefinite" fill="hold" display="0">
                  <p:stCondLst>
                    <p:cond delay="indefinite"/>
                  </p:stCondLst>
                </p:cTn>
                <p:tgtEl>
                  <p:spTgt spid="14"/>
                </p:tgtEl>
              </p:cMediaNode>
            </p:video>
          </p:childTnLst>
        </p:cTn>
      </p:par>
    </p:tnLst>
    <p:bldLst>
      <p:bldP spid="13" grpId="0" build="p"/>
      <p:bldP spid="15"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 solution: SASSIE</a:t>
            </a:r>
            <a:endParaRPr lang="en-US" dirty="0"/>
          </a:p>
        </p:txBody>
      </p:sp>
      <p:sp>
        <p:nvSpPr>
          <p:cNvPr id="4" name="TextBox 3"/>
          <p:cNvSpPr txBox="1"/>
          <p:nvPr/>
        </p:nvSpPr>
        <p:spPr>
          <a:xfrm>
            <a:off x="756332" y="5969510"/>
            <a:ext cx="8199479" cy="861774"/>
          </a:xfrm>
          <a:prstGeom prst="rect">
            <a:avLst/>
          </a:prstGeom>
          <a:noFill/>
        </p:spPr>
        <p:txBody>
          <a:bodyPr wrap="square" rtlCol="0">
            <a:spAutoFit/>
          </a:bodyPr>
          <a:lstStyle/>
          <a:p>
            <a:r>
              <a:rPr lang="en-US" sz="1600" dirty="0"/>
              <a:t>Joseph Curtis </a:t>
            </a:r>
            <a:r>
              <a:rPr lang="en-US" sz="1600" i="1" dirty="0"/>
              <a:t>et al</a:t>
            </a:r>
            <a:r>
              <a:rPr lang="en-US" sz="1600" i="1" dirty="0" smtClean="0"/>
              <a:t>, </a:t>
            </a:r>
            <a:r>
              <a:rPr lang="en-US" sz="1600" dirty="0" smtClean="0"/>
              <a:t>SASSIE</a:t>
            </a:r>
            <a:r>
              <a:rPr lang="en-US" sz="1600" dirty="0"/>
              <a:t>: A program to study intrinsically disordered biological molecules </a:t>
            </a:r>
            <a:r>
              <a:rPr lang="en-US" sz="1600" dirty="0" smtClean="0"/>
              <a:t>and macromolecular </a:t>
            </a:r>
            <a:r>
              <a:rPr lang="en-US" sz="1600" dirty="0"/>
              <a:t>ensembles using experimental scattering </a:t>
            </a:r>
            <a:r>
              <a:rPr lang="en-US" sz="1600" dirty="0" smtClean="0"/>
              <a:t>restraints. </a:t>
            </a:r>
            <a:r>
              <a:rPr lang="en-US" sz="1600" i="1" dirty="0" smtClean="0"/>
              <a:t>Computer </a:t>
            </a:r>
            <a:r>
              <a:rPr lang="en-US" sz="1600" i="1" dirty="0"/>
              <a:t>Physics </a:t>
            </a:r>
            <a:r>
              <a:rPr lang="en-US" sz="1600" i="1" dirty="0" smtClean="0"/>
              <a:t>Communications</a:t>
            </a:r>
            <a:r>
              <a:rPr lang="en-US" sz="1600" dirty="0" smtClean="0"/>
              <a:t>, 2012, 183(2), </a:t>
            </a:r>
            <a:r>
              <a:rPr lang="en-US" sz="1600" dirty="0"/>
              <a:t>382–389</a:t>
            </a:r>
          </a:p>
        </p:txBody>
      </p:sp>
      <p:sp>
        <p:nvSpPr>
          <p:cNvPr id="5" name="Content Placeholder 4"/>
          <p:cNvSpPr>
            <a:spLocks noGrp="1"/>
          </p:cNvSpPr>
          <p:nvPr>
            <p:ph idx="1"/>
          </p:nvPr>
        </p:nvSpPr>
        <p:spPr>
          <a:xfrm>
            <a:off x="114422" y="3596127"/>
            <a:ext cx="8940553" cy="957790"/>
          </a:xfrm>
        </p:spPr>
        <p:txBody>
          <a:bodyPr>
            <a:normAutofit fontScale="77500" lnSpcReduction="20000"/>
          </a:bodyPr>
          <a:lstStyle/>
          <a:p>
            <a:r>
              <a:rPr lang="en-US" sz="1800" dirty="0" smtClean="0">
                <a:solidFill>
                  <a:srgbClr val="000000"/>
                </a:solidFill>
              </a:rPr>
              <a:t>Developed to </a:t>
            </a:r>
            <a:r>
              <a:rPr lang="en-US" sz="1800" dirty="0">
                <a:solidFill>
                  <a:srgbClr val="000000"/>
                </a:solidFill>
              </a:rPr>
              <a:t>enable </a:t>
            </a:r>
            <a:r>
              <a:rPr lang="en-US" sz="1800" dirty="0" smtClean="0">
                <a:solidFill>
                  <a:srgbClr val="000000"/>
                </a:solidFill>
              </a:rPr>
              <a:t>NCNR user community to efficiently </a:t>
            </a:r>
            <a:r>
              <a:rPr lang="en-US" sz="1800" dirty="0">
                <a:solidFill>
                  <a:srgbClr val="000000"/>
                </a:solidFill>
              </a:rPr>
              <a:t>develop </a:t>
            </a:r>
            <a:r>
              <a:rPr lang="en-US" sz="1800" dirty="0" smtClean="0">
                <a:solidFill>
                  <a:srgbClr val="000000"/>
                </a:solidFill>
              </a:rPr>
              <a:t>molecular </a:t>
            </a:r>
            <a:r>
              <a:rPr lang="en-US" sz="1800" dirty="0">
                <a:solidFill>
                  <a:srgbClr val="000000"/>
                </a:solidFill>
              </a:rPr>
              <a:t>models </a:t>
            </a:r>
            <a:r>
              <a:rPr lang="en-US" sz="1800" dirty="0" smtClean="0">
                <a:solidFill>
                  <a:srgbClr val="000000"/>
                </a:solidFill>
              </a:rPr>
              <a:t>for the </a:t>
            </a:r>
            <a:r>
              <a:rPr lang="en-US" sz="1800" dirty="0">
                <a:solidFill>
                  <a:srgbClr val="000000"/>
                </a:solidFill>
              </a:rPr>
              <a:t>neutron/X-ray scattering/</a:t>
            </a:r>
            <a:r>
              <a:rPr lang="en-US" sz="1800" dirty="0" smtClean="0">
                <a:solidFill>
                  <a:srgbClr val="000000"/>
                </a:solidFill>
              </a:rPr>
              <a:t>reflectivity experiments.</a:t>
            </a:r>
          </a:p>
          <a:p>
            <a:r>
              <a:rPr lang="en-US" sz="1800" dirty="0" smtClean="0">
                <a:solidFill>
                  <a:srgbClr val="000000"/>
                </a:solidFill>
              </a:rPr>
              <a:t>Provide support to on-going collaborations with an eye towards code-reusability and modularity.</a:t>
            </a:r>
          </a:p>
        </p:txBody>
      </p:sp>
      <p:grpSp>
        <p:nvGrpSpPr>
          <p:cNvPr id="6" name="Group 5"/>
          <p:cNvGrpSpPr/>
          <p:nvPr/>
        </p:nvGrpSpPr>
        <p:grpSpPr>
          <a:xfrm>
            <a:off x="1636180" y="4703682"/>
            <a:ext cx="6776885" cy="683226"/>
            <a:chOff x="1636180" y="4703682"/>
            <a:chExt cx="6776885" cy="683226"/>
          </a:xfrm>
        </p:grpSpPr>
        <p:cxnSp>
          <p:nvCxnSpPr>
            <p:cNvPr id="10" name="Straight Arrow Connector 9"/>
            <p:cNvCxnSpPr/>
            <p:nvPr/>
          </p:nvCxnSpPr>
          <p:spPr>
            <a:xfrm flipV="1">
              <a:off x="1636181" y="5003904"/>
              <a:ext cx="6776884" cy="44451"/>
            </a:xfrm>
            <a:prstGeom prst="straightConnector1">
              <a:avLst/>
            </a:prstGeom>
            <a:ln w="12700" cmpd="sng">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1636180" y="5048354"/>
              <a:ext cx="1041402" cy="338554"/>
            </a:xfrm>
            <a:prstGeom prst="rect">
              <a:avLst/>
            </a:prstGeom>
            <a:noFill/>
          </p:spPr>
          <p:txBody>
            <a:bodyPr wrap="square" lIns="91440" tIns="45720" rIns="91440" bIns="45720">
              <a:spAutoFit/>
            </a:bodyPr>
            <a:lstStyle/>
            <a:p>
              <a:pPr algn="ctr"/>
              <a:r>
                <a:rPr lang="en-US" sz="16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2005</a:t>
              </a:r>
              <a:endParaRPr lang="en-US" sz="16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Rectangle 11"/>
            <p:cNvSpPr/>
            <p:nvPr/>
          </p:nvSpPr>
          <p:spPr>
            <a:xfrm>
              <a:off x="1636180" y="4728738"/>
              <a:ext cx="2205570" cy="300222"/>
            </a:xfrm>
            <a:prstGeom prst="rect">
              <a:avLst/>
            </a:prstGeom>
            <a:gradFill flip="none" rotWithShape="1">
              <a:gsLst>
                <a:gs pos="0">
                  <a:schemeClr val="accent5">
                    <a:lumMod val="40000"/>
                    <a:lumOff val="60000"/>
                  </a:schemeClr>
                </a:gs>
                <a:gs pos="100000">
                  <a:srgbClr val="FFFFFF"/>
                </a:gs>
              </a:gsLst>
              <a:lin ang="108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Prototype</a:t>
              </a:r>
              <a:endParaRPr lang="en-US" dirty="0">
                <a:solidFill>
                  <a:schemeClr val="tx1"/>
                </a:solidFill>
              </a:endParaRPr>
            </a:p>
          </p:txBody>
        </p:sp>
        <p:sp>
          <p:nvSpPr>
            <p:cNvPr id="13" name="Rectangle 12"/>
            <p:cNvSpPr/>
            <p:nvPr/>
          </p:nvSpPr>
          <p:spPr>
            <a:xfrm>
              <a:off x="3841750" y="4724848"/>
              <a:ext cx="1058333" cy="300222"/>
            </a:xfrm>
            <a:prstGeom prst="rect">
              <a:avLst/>
            </a:prstGeom>
            <a:gradFill flip="none" rotWithShape="1">
              <a:gsLst>
                <a:gs pos="0">
                  <a:srgbClr val="0000FF">
                    <a:alpha val="43000"/>
                  </a:srgbClr>
                </a:gs>
                <a:gs pos="100000">
                  <a:srgbClr val="FFFFFF"/>
                </a:gs>
              </a:gsLst>
              <a:lin ang="108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Beta</a:t>
              </a:r>
              <a:endParaRPr lang="en-US" dirty="0">
                <a:solidFill>
                  <a:schemeClr val="tx1"/>
                </a:solidFill>
              </a:endParaRPr>
            </a:p>
          </p:txBody>
        </p:sp>
        <p:sp>
          <p:nvSpPr>
            <p:cNvPr id="14" name="Rectangle 13"/>
            <p:cNvSpPr/>
            <p:nvPr/>
          </p:nvSpPr>
          <p:spPr>
            <a:xfrm>
              <a:off x="3860797" y="5048354"/>
              <a:ext cx="1041402" cy="338554"/>
            </a:xfrm>
            <a:prstGeom prst="rect">
              <a:avLst/>
            </a:prstGeom>
            <a:noFill/>
          </p:spPr>
          <p:txBody>
            <a:bodyPr wrap="square" lIns="91440" tIns="45720" rIns="91440" bIns="45720">
              <a:spAutoFit/>
            </a:bodyPr>
            <a:lstStyle/>
            <a:p>
              <a:pPr algn="ctr"/>
              <a:r>
                <a:rPr lang="en-US" sz="16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2009</a:t>
              </a:r>
              <a:endParaRPr lang="en-US" sz="16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5" name="Rectangle 14"/>
            <p:cNvSpPr/>
            <p:nvPr/>
          </p:nvSpPr>
          <p:spPr>
            <a:xfrm>
              <a:off x="4900084" y="4716383"/>
              <a:ext cx="1571010" cy="287522"/>
            </a:xfrm>
            <a:prstGeom prst="rect">
              <a:avLst/>
            </a:prstGeom>
            <a:gradFill flip="none" rotWithShape="1">
              <a:gsLst>
                <a:gs pos="0">
                  <a:schemeClr val="accent6">
                    <a:lumMod val="60000"/>
                    <a:lumOff val="40000"/>
                    <a:alpha val="37000"/>
                  </a:schemeClr>
                </a:gs>
                <a:gs pos="100000">
                  <a:srgbClr val="FFFFFF"/>
                </a:gs>
              </a:gsLst>
              <a:lin ang="108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Refactoring</a:t>
              </a:r>
              <a:endParaRPr lang="en-US" dirty="0">
                <a:solidFill>
                  <a:schemeClr val="tx1"/>
                </a:solidFill>
              </a:endParaRPr>
            </a:p>
          </p:txBody>
        </p:sp>
        <p:sp>
          <p:nvSpPr>
            <p:cNvPr id="16" name="Rectangle 15"/>
            <p:cNvSpPr/>
            <p:nvPr/>
          </p:nvSpPr>
          <p:spPr>
            <a:xfrm>
              <a:off x="6471093" y="4703682"/>
              <a:ext cx="1496483" cy="300222"/>
            </a:xfrm>
            <a:prstGeom prst="rect">
              <a:avLst/>
            </a:prstGeom>
            <a:gradFill flip="none" rotWithShape="1">
              <a:gsLst>
                <a:gs pos="0">
                  <a:srgbClr val="3FFB85"/>
                </a:gs>
                <a:gs pos="100000">
                  <a:srgbClr val="FFFFFF"/>
                </a:gs>
              </a:gsLst>
              <a:lin ang="108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CPC release</a:t>
              </a:r>
              <a:endParaRPr lang="en-US" dirty="0">
                <a:solidFill>
                  <a:schemeClr val="tx1"/>
                </a:solidFill>
              </a:endParaRPr>
            </a:p>
          </p:txBody>
        </p:sp>
        <p:sp>
          <p:nvSpPr>
            <p:cNvPr id="17" name="Rectangle 16"/>
            <p:cNvSpPr/>
            <p:nvPr/>
          </p:nvSpPr>
          <p:spPr>
            <a:xfrm>
              <a:off x="6330951" y="5006021"/>
              <a:ext cx="1041402" cy="338554"/>
            </a:xfrm>
            <a:prstGeom prst="rect">
              <a:avLst/>
            </a:prstGeom>
            <a:noFill/>
          </p:spPr>
          <p:txBody>
            <a:bodyPr wrap="square" lIns="91440" tIns="45720" rIns="91440" bIns="45720">
              <a:spAutoFit/>
            </a:bodyPr>
            <a:lstStyle/>
            <a:p>
              <a:pPr algn="ctr"/>
              <a:r>
                <a:rPr lang="en-US" sz="16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2011</a:t>
              </a:r>
              <a:endParaRPr lang="en-US" sz="16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
        <p:nvSpPr>
          <p:cNvPr id="19" name="TextBox 18"/>
          <p:cNvSpPr txBox="1"/>
          <p:nvPr/>
        </p:nvSpPr>
        <p:spPr>
          <a:xfrm>
            <a:off x="2162485" y="5386908"/>
            <a:ext cx="5013014" cy="523220"/>
          </a:xfrm>
          <a:prstGeom prst="rect">
            <a:avLst/>
          </a:prstGeom>
          <a:noFill/>
        </p:spPr>
        <p:txBody>
          <a:bodyPr wrap="square" rtlCol="0">
            <a:spAutoFit/>
          </a:bodyPr>
          <a:lstStyle/>
          <a:p>
            <a:r>
              <a:rPr lang="en-US" sz="2800" dirty="0" err="1" smtClean="0">
                <a:solidFill>
                  <a:srgbClr val="0000FF"/>
                </a:solidFill>
              </a:rPr>
              <a:t>www.smallangles.net</a:t>
            </a:r>
            <a:r>
              <a:rPr lang="en-US" sz="2800" dirty="0" smtClean="0">
                <a:solidFill>
                  <a:srgbClr val="0000FF"/>
                </a:solidFill>
              </a:rPr>
              <a:t>/</a:t>
            </a:r>
            <a:r>
              <a:rPr lang="en-US" sz="2800" dirty="0" err="1" smtClean="0">
                <a:solidFill>
                  <a:srgbClr val="0000FF"/>
                </a:solidFill>
              </a:rPr>
              <a:t>sassie</a:t>
            </a:r>
            <a:endParaRPr lang="en-US" sz="2800" dirty="0">
              <a:solidFill>
                <a:srgbClr val="0000FF"/>
              </a:solidFill>
            </a:endParaRPr>
          </a:p>
        </p:txBody>
      </p:sp>
      <p:pic>
        <p:nvPicPr>
          <p:cNvPr id="36" name="Picture 35" descr="05MSEL016_ncnr_guidehall_L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1676" y="1444532"/>
            <a:ext cx="2474136" cy="1860550"/>
          </a:xfrm>
          <a:prstGeom prst="rect">
            <a:avLst/>
          </a:prstGeom>
        </p:spPr>
      </p:pic>
      <p:pic>
        <p:nvPicPr>
          <p:cNvPr id="37" name="Picture 36" descr="Screen Shot 2012-06-19 at 9.25.2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6776" y="863600"/>
            <a:ext cx="1164166" cy="423333"/>
          </a:xfrm>
          <a:prstGeom prst="rect">
            <a:avLst/>
          </a:prstGeom>
        </p:spPr>
      </p:pic>
      <p:pic>
        <p:nvPicPr>
          <p:cNvPr id="38" name="Picture 37" descr="Screen Shot 2012-06-19 at 9.25.18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81676" y="863600"/>
            <a:ext cx="1342560" cy="427567"/>
          </a:xfrm>
          <a:prstGeom prst="rect">
            <a:avLst/>
          </a:prstGeom>
        </p:spPr>
      </p:pic>
      <p:grpSp>
        <p:nvGrpSpPr>
          <p:cNvPr id="25" name="Group 24"/>
          <p:cNvGrpSpPr/>
          <p:nvPr/>
        </p:nvGrpSpPr>
        <p:grpSpPr>
          <a:xfrm>
            <a:off x="786428" y="1404199"/>
            <a:ext cx="5817571" cy="1795050"/>
            <a:chOff x="786428" y="1404199"/>
            <a:chExt cx="5817571" cy="1795050"/>
          </a:xfrm>
        </p:grpSpPr>
        <p:sp>
          <p:nvSpPr>
            <p:cNvPr id="26" name="TextBox 25"/>
            <p:cNvSpPr txBox="1"/>
            <p:nvPr/>
          </p:nvSpPr>
          <p:spPr>
            <a:xfrm>
              <a:off x="786428" y="2780660"/>
              <a:ext cx="2485399" cy="418589"/>
            </a:xfrm>
            <a:prstGeom prst="rect">
              <a:avLst/>
            </a:prstGeom>
            <a:noFill/>
          </p:spPr>
          <p:txBody>
            <a:bodyPr wrap="square" rtlCol="0">
              <a:spAutoFit/>
            </a:bodyPr>
            <a:lstStyle/>
            <a:p>
              <a:r>
                <a:rPr lang="en-US" b="1" dirty="0">
                  <a:latin typeface="Arial Unicode MS"/>
                  <a:cs typeface="Arial Unicode MS"/>
                </a:rPr>
                <a:t>Structure &amp; Dynamics</a:t>
              </a:r>
            </a:p>
          </p:txBody>
        </p:sp>
        <p:sp>
          <p:nvSpPr>
            <p:cNvPr id="27" name="TextBox 26"/>
            <p:cNvSpPr txBox="1"/>
            <p:nvPr/>
          </p:nvSpPr>
          <p:spPr>
            <a:xfrm>
              <a:off x="3676648" y="2812053"/>
              <a:ext cx="2927351" cy="369332"/>
            </a:xfrm>
            <a:prstGeom prst="rect">
              <a:avLst/>
            </a:prstGeom>
            <a:noFill/>
          </p:spPr>
          <p:txBody>
            <a:bodyPr wrap="square" rtlCol="0">
              <a:spAutoFit/>
            </a:bodyPr>
            <a:lstStyle/>
            <a:p>
              <a:r>
                <a:rPr lang="en-US" b="1" dirty="0" smtClean="0">
                  <a:latin typeface="Arial Unicode MS"/>
                  <a:cs typeface="Arial Unicode MS"/>
                </a:rPr>
                <a:t>Neutron Experiments</a:t>
              </a:r>
              <a:endParaRPr lang="en-US" b="1" dirty="0">
                <a:latin typeface="Arial Unicode MS"/>
                <a:cs typeface="Arial Unicode MS"/>
              </a:endParaRPr>
            </a:p>
          </p:txBody>
        </p:sp>
        <p:pic>
          <p:nvPicPr>
            <p:cNvPr id="28" name="Picture 27" descr="Screen Shot 2012-06-18 at 5.32.41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5328" y="1404199"/>
              <a:ext cx="2156450" cy="1415409"/>
            </a:xfrm>
            <a:prstGeom prst="rect">
              <a:avLst/>
            </a:prstGeom>
          </p:spPr>
        </p:pic>
        <p:pic>
          <p:nvPicPr>
            <p:cNvPr id="39" name="Picture 38" descr="Screen Shot 2012-06-18 at 5.34.30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76648" y="1404199"/>
              <a:ext cx="2232112" cy="1408501"/>
            </a:xfrm>
            <a:prstGeom prst="rect">
              <a:avLst/>
            </a:prstGeom>
          </p:spPr>
        </p:pic>
        <p:sp>
          <p:nvSpPr>
            <p:cNvPr id="40" name="Left-Right Arrow 39"/>
            <p:cNvSpPr/>
            <p:nvPr/>
          </p:nvSpPr>
          <p:spPr>
            <a:xfrm>
              <a:off x="3031778" y="1922441"/>
              <a:ext cx="644870" cy="361102"/>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8935936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SASSIE</a:t>
            </a:r>
            <a:endParaRPr lang="en-US" dirty="0"/>
          </a:p>
        </p:txBody>
      </p:sp>
      <p:sp>
        <p:nvSpPr>
          <p:cNvPr id="3" name="Content Placeholder 2"/>
          <p:cNvSpPr>
            <a:spLocks noGrp="1"/>
          </p:cNvSpPr>
          <p:nvPr>
            <p:ph idx="1"/>
          </p:nvPr>
        </p:nvSpPr>
        <p:spPr>
          <a:xfrm>
            <a:off x="549274" y="1727197"/>
            <a:ext cx="7800975" cy="4445003"/>
          </a:xfrm>
        </p:spPr>
        <p:txBody>
          <a:bodyPr>
            <a:normAutofit/>
          </a:bodyPr>
          <a:lstStyle/>
          <a:p>
            <a:pPr>
              <a:lnSpc>
                <a:spcPct val="120000"/>
              </a:lnSpc>
            </a:pPr>
            <a:r>
              <a:rPr lang="en-US" sz="2000" dirty="0" smtClean="0">
                <a:solidFill>
                  <a:srgbClr val="000000"/>
                </a:solidFill>
              </a:rPr>
              <a:t>Software </a:t>
            </a:r>
            <a:r>
              <a:rPr lang="en-US" sz="2000" dirty="0">
                <a:solidFill>
                  <a:srgbClr val="000000"/>
                </a:solidFill>
              </a:rPr>
              <a:t>to streamline the process of generating bio-molecular structure ensembles and scattering profiles; results are subsequently filtered against experimental scattering  data</a:t>
            </a:r>
            <a:r>
              <a:rPr lang="en-US" sz="2000" dirty="0" smtClean="0">
                <a:solidFill>
                  <a:srgbClr val="000000"/>
                </a:solidFill>
              </a:rPr>
              <a:t>.</a:t>
            </a:r>
          </a:p>
          <a:p>
            <a:pPr>
              <a:lnSpc>
                <a:spcPct val="120000"/>
              </a:lnSpc>
            </a:pPr>
            <a:r>
              <a:rPr lang="en-US" sz="2000" dirty="0" smtClean="0">
                <a:solidFill>
                  <a:schemeClr val="tx1"/>
                </a:solidFill>
              </a:rPr>
              <a:t>It provides generic tools for molecular operations, calculations, data analysis and optimizations.</a:t>
            </a:r>
          </a:p>
          <a:p>
            <a:pPr>
              <a:lnSpc>
                <a:spcPct val="120000"/>
              </a:lnSpc>
            </a:pPr>
            <a:r>
              <a:rPr lang="en-US" sz="2000" dirty="0">
                <a:solidFill>
                  <a:schemeClr val="tx1"/>
                </a:solidFill>
              </a:rPr>
              <a:t>It is a collection of Python and C/Fortran subroutines with a TCL/TK graphical user interface (GUI)</a:t>
            </a:r>
            <a:r>
              <a:rPr lang="en-US" sz="2000" dirty="0" smtClean="0">
                <a:solidFill>
                  <a:schemeClr val="tx1"/>
                </a:solidFill>
              </a:rPr>
              <a:t>.</a:t>
            </a:r>
          </a:p>
          <a:p>
            <a:pPr>
              <a:lnSpc>
                <a:spcPct val="120000"/>
              </a:lnSpc>
            </a:pPr>
            <a:r>
              <a:rPr lang="en-US" sz="2000" dirty="0" smtClean="0">
                <a:solidFill>
                  <a:schemeClr val="tx1"/>
                </a:solidFill>
              </a:rPr>
              <a:t>Framework to enable code re-use.</a:t>
            </a:r>
          </a:p>
        </p:txBody>
      </p:sp>
    </p:spTree>
    <p:extLst>
      <p:ext uri="{BB962C8B-B14F-4D97-AF65-F5344CB8AC3E}">
        <p14:creationId xmlns:p14="http://schemas.microsoft.com/office/powerpoint/2010/main" val="213082492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Why SASSIE?</a:t>
            </a:r>
            <a:endParaRPr lang="en-US" dirty="0"/>
          </a:p>
        </p:txBody>
      </p:sp>
      <p:sp>
        <p:nvSpPr>
          <p:cNvPr id="3" name="Content Placeholder 2"/>
          <p:cNvSpPr>
            <a:spLocks noGrp="1"/>
          </p:cNvSpPr>
          <p:nvPr>
            <p:ph idx="1"/>
          </p:nvPr>
        </p:nvSpPr>
        <p:spPr>
          <a:xfrm>
            <a:off x="534755" y="2348456"/>
            <a:ext cx="4033308" cy="421216"/>
          </a:xfrm>
        </p:spPr>
        <p:txBody>
          <a:bodyPr>
            <a:normAutofit lnSpcReduction="10000"/>
          </a:bodyPr>
          <a:lstStyle/>
          <a:p>
            <a:r>
              <a:rPr lang="en-US" dirty="0" smtClean="0"/>
              <a:t>Fast</a:t>
            </a:r>
          </a:p>
        </p:txBody>
      </p:sp>
      <p:sp>
        <p:nvSpPr>
          <p:cNvPr id="13" name="Content Placeholder 2"/>
          <p:cNvSpPr txBox="1">
            <a:spLocks/>
          </p:cNvSpPr>
          <p:nvPr/>
        </p:nvSpPr>
        <p:spPr>
          <a:xfrm>
            <a:off x="534755" y="1457342"/>
            <a:ext cx="8042276" cy="769391"/>
          </a:xfrm>
          <a:prstGeom prst="rect">
            <a:avLst/>
          </a:prstGeom>
        </p:spPr>
        <p:txBody>
          <a:bodyPr vert="horz" lIns="91440" tIns="45720" rIns="91440" bIns="45720" rtlCol="0">
            <a:normAutofit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en-US" dirty="0"/>
              <a:t>Enable users to ask “what if?” questions and get fast </a:t>
            </a:r>
            <a:r>
              <a:rPr lang="en-US" dirty="0" smtClean="0"/>
              <a:t>answers</a:t>
            </a:r>
            <a:endParaRPr lang="en-US" dirty="0"/>
          </a:p>
        </p:txBody>
      </p:sp>
      <p:sp>
        <p:nvSpPr>
          <p:cNvPr id="19" name="Content Placeholder 2"/>
          <p:cNvSpPr txBox="1">
            <a:spLocks/>
          </p:cNvSpPr>
          <p:nvPr/>
        </p:nvSpPr>
        <p:spPr>
          <a:xfrm>
            <a:off x="187626" y="2744812"/>
            <a:ext cx="5311474" cy="517525"/>
          </a:xfrm>
          <a:prstGeom prst="rect">
            <a:avLst/>
          </a:prstGeom>
        </p:spPr>
        <p:txBody>
          <a:bodyPr vert="horz" lIns="91440" tIns="45720" rIns="91440" bIns="45720" rtlCol="0">
            <a:normAutofit fontScale="925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lvl="2"/>
            <a:r>
              <a:rPr lang="en-US" dirty="0" smtClean="0"/>
              <a:t>Fast sampling: MMC (CHARMM FF)</a:t>
            </a:r>
          </a:p>
        </p:txBody>
      </p:sp>
    </p:spTree>
    <p:extLst>
      <p:ext uri="{BB962C8B-B14F-4D97-AF65-F5344CB8AC3E}">
        <p14:creationId xmlns:p14="http://schemas.microsoft.com/office/powerpoint/2010/main" val="3818508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ssolv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dissolve">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par>
              <p:cTn id="17"/>
            </p:par>
            <p:par>
              <p:cTn/>
            </p:par>
          </p:childTnLst>
        </p:cTn>
      </p:par>
    </p:tnLst>
    <p:bldLst>
      <p:bldP spid="3" grpId="0" build="p"/>
      <p:bldP spid="13"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Why SASSIE?</a:t>
            </a:r>
            <a:endParaRPr lang="en-US" dirty="0"/>
          </a:p>
        </p:txBody>
      </p:sp>
      <p:sp>
        <p:nvSpPr>
          <p:cNvPr id="5" name="TextBox 4"/>
          <p:cNvSpPr txBox="1"/>
          <p:nvPr/>
        </p:nvSpPr>
        <p:spPr>
          <a:xfrm>
            <a:off x="534755" y="6465331"/>
            <a:ext cx="7998672" cy="338554"/>
          </a:xfrm>
          <a:prstGeom prst="rect">
            <a:avLst/>
          </a:prstGeom>
          <a:noFill/>
        </p:spPr>
        <p:txBody>
          <a:bodyPr wrap="square" rtlCol="0">
            <a:spAutoFit/>
          </a:bodyPr>
          <a:lstStyle/>
          <a:p>
            <a:r>
              <a:rPr lang="en-US" sz="1600" dirty="0" smtClean="0"/>
              <a:t>Ephraim </a:t>
            </a:r>
            <a:r>
              <a:rPr lang="en-US" sz="1600" dirty="0" err="1" smtClean="0"/>
              <a:t>Katchalski-katzir</a:t>
            </a:r>
            <a:r>
              <a:rPr lang="en-US" sz="1600" dirty="0" smtClean="0"/>
              <a:t> et al. </a:t>
            </a:r>
            <a:r>
              <a:rPr lang="en-US" sz="1600" i="1" dirty="0"/>
              <a:t>Proc. </a:t>
            </a:r>
            <a:r>
              <a:rPr lang="en-US" sz="1600" i="1" dirty="0" err="1"/>
              <a:t>Nati</a:t>
            </a:r>
            <a:r>
              <a:rPr lang="en-US" sz="1600" i="1" dirty="0"/>
              <a:t>.  Acad. Sci. </a:t>
            </a:r>
            <a:r>
              <a:rPr lang="en-US" sz="1600" i="1" dirty="0" smtClean="0"/>
              <a:t>USA</a:t>
            </a:r>
            <a:r>
              <a:rPr lang="en-US" sz="1600" dirty="0" smtClean="0"/>
              <a:t>, 1991, 89, 2195</a:t>
            </a:r>
            <a:endParaRPr lang="en-US" sz="1600" dirty="0"/>
          </a:p>
        </p:txBody>
      </p:sp>
      <p:sp>
        <p:nvSpPr>
          <p:cNvPr id="20" name="Content Placeholder 2"/>
          <p:cNvSpPr txBox="1">
            <a:spLocks/>
          </p:cNvSpPr>
          <p:nvPr/>
        </p:nvSpPr>
        <p:spPr>
          <a:xfrm>
            <a:off x="187626" y="3039667"/>
            <a:ext cx="4485974" cy="541998"/>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lvl="2"/>
            <a:r>
              <a:rPr lang="en-US" dirty="0" smtClean="0"/>
              <a:t>Fast docking: FFT</a:t>
            </a:r>
          </a:p>
        </p:txBody>
      </p:sp>
      <p:pic>
        <p:nvPicPr>
          <p:cNvPr id="7" name="untitled.mp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490435" y="3581665"/>
            <a:ext cx="2869935" cy="2869935"/>
          </a:xfrm>
          <a:prstGeom prst="rect">
            <a:avLst/>
          </a:prstGeom>
        </p:spPr>
      </p:pic>
      <p:sp>
        <p:nvSpPr>
          <p:cNvPr id="13" name="Content Placeholder 2"/>
          <p:cNvSpPr>
            <a:spLocks noGrp="1"/>
          </p:cNvSpPr>
          <p:nvPr>
            <p:ph idx="1"/>
          </p:nvPr>
        </p:nvSpPr>
        <p:spPr>
          <a:xfrm>
            <a:off x="534755" y="2348456"/>
            <a:ext cx="4033308" cy="421216"/>
          </a:xfrm>
        </p:spPr>
        <p:txBody>
          <a:bodyPr>
            <a:normAutofit lnSpcReduction="10000"/>
          </a:bodyPr>
          <a:lstStyle/>
          <a:p>
            <a:r>
              <a:rPr lang="en-US" dirty="0" smtClean="0"/>
              <a:t>Fast</a:t>
            </a:r>
          </a:p>
        </p:txBody>
      </p:sp>
      <p:sp>
        <p:nvSpPr>
          <p:cNvPr id="21" name="Content Placeholder 2"/>
          <p:cNvSpPr txBox="1">
            <a:spLocks/>
          </p:cNvSpPr>
          <p:nvPr/>
        </p:nvSpPr>
        <p:spPr>
          <a:xfrm>
            <a:off x="534755" y="1457342"/>
            <a:ext cx="8042276" cy="769391"/>
          </a:xfrm>
          <a:prstGeom prst="rect">
            <a:avLst/>
          </a:prstGeom>
        </p:spPr>
        <p:txBody>
          <a:bodyPr vert="horz" lIns="91440" tIns="45720" rIns="91440" bIns="45720" rtlCol="0">
            <a:normAutofit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en-US" dirty="0"/>
              <a:t>Enable users to ask “what if?” questions and get fast </a:t>
            </a:r>
            <a:r>
              <a:rPr lang="en-US" dirty="0" smtClean="0"/>
              <a:t>answers</a:t>
            </a:r>
            <a:endParaRPr lang="en-US" dirty="0"/>
          </a:p>
        </p:txBody>
      </p:sp>
      <p:sp>
        <p:nvSpPr>
          <p:cNvPr id="10" name="Content Placeholder 2"/>
          <p:cNvSpPr txBox="1">
            <a:spLocks/>
          </p:cNvSpPr>
          <p:nvPr/>
        </p:nvSpPr>
        <p:spPr>
          <a:xfrm>
            <a:off x="187626" y="2744812"/>
            <a:ext cx="5311474" cy="517525"/>
          </a:xfrm>
          <a:prstGeom prst="rect">
            <a:avLst/>
          </a:prstGeom>
        </p:spPr>
        <p:txBody>
          <a:bodyPr vert="horz" lIns="91440" tIns="45720" rIns="91440" bIns="45720" rtlCol="0">
            <a:normAutofit fontScale="925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lvl="2"/>
            <a:r>
              <a:rPr lang="en-US" dirty="0" smtClean="0"/>
              <a:t>Fast sampling: MMC (CHARMM FF)</a:t>
            </a:r>
          </a:p>
        </p:txBody>
      </p:sp>
      <p:pic>
        <p:nvPicPr>
          <p:cNvPr id="12" name="Picture 11"/>
          <p:cNvPicPr/>
          <p:nvPr/>
        </p:nvPicPr>
        <p:blipFill>
          <a:blip r:embed="rId6">
            <a:extLst>
              <a:ext uri="{28A0092B-C50C-407E-A947-70E740481C1C}">
                <a14:useLocalDpi xmlns:a14="http://schemas.microsoft.com/office/drawing/2010/main" val="0"/>
              </a:ext>
            </a:extLst>
          </a:blip>
          <a:stretch>
            <a:fillRect/>
          </a:stretch>
        </p:blipFill>
        <p:spPr>
          <a:xfrm>
            <a:off x="4861718" y="4991099"/>
            <a:ext cx="1653382" cy="1473201"/>
          </a:xfrm>
          <a:prstGeom prst="rect">
            <a:avLst/>
          </a:prstGeom>
        </p:spPr>
      </p:pic>
      <p:pic>
        <p:nvPicPr>
          <p:cNvPr id="15" name="Picture 14"/>
          <p:cNvPicPr/>
          <p:nvPr/>
        </p:nvPicPr>
        <p:blipFill>
          <a:blip r:embed="rId7">
            <a:extLst>
              <a:ext uri="{28A0092B-C50C-407E-A947-70E740481C1C}">
                <a14:useLocalDpi xmlns:a14="http://schemas.microsoft.com/office/drawing/2010/main" val="0"/>
              </a:ext>
            </a:extLst>
          </a:blip>
          <a:stretch>
            <a:fillRect/>
          </a:stretch>
        </p:blipFill>
        <p:spPr>
          <a:xfrm>
            <a:off x="4861718" y="3479800"/>
            <a:ext cx="1653382" cy="1511299"/>
          </a:xfrm>
          <a:prstGeom prst="rect">
            <a:avLst/>
          </a:prstGeom>
        </p:spPr>
      </p:pic>
    </p:spTree>
    <p:extLst>
      <p:ext uri="{BB962C8B-B14F-4D97-AF65-F5344CB8AC3E}">
        <p14:creationId xmlns:p14="http://schemas.microsoft.com/office/powerpoint/2010/main" val="1411860517"/>
      </p:ext>
    </p:extLst>
  </p:cSld>
  <p:clrMapOvr>
    <a:masterClrMapping/>
  </p:clrMapOvr>
  <p:timing>
    <p:tnLst>
      <p:par>
        <p:cTn xmlns:p14="http://schemas.microsoft.com/office/powerpoint/2010/main" id="1" dur="indefinite" restart="never" nodeType="tmRoot">
          <p:childTnLst>
            <p:par>
              <p:cTn id="2"/>
            </p:par>
            <p:seq concurrent="1" nextAc="seek">
              <p:cTn id="3" restart="whenNotActive" fill="hold" evtFilter="cancelBubble" nodeType="interactiveSeq">
                <p:stCondLst>
                  <p:cond evt="onClick" delay="0">
                    <p:tgtEl>
                      <p:spTgt spid="7"/>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p:cTn id="7" dur="1" fill="hold"/>
                                        <p:tgtEl>
                                          <p:spTgt spid="7"/>
                                        </p:tgtEl>
                                      </p:cBhvr>
                                    </p:cmd>
                                  </p:childTnLst>
                                </p:cTn>
                              </p:par>
                            </p:childTnLst>
                          </p:cTn>
                        </p:par>
                      </p:childTnLst>
                    </p:cTn>
                  </p:par>
                </p:childTnLst>
              </p:cTn>
              <p:nextCondLst>
                <p:cond evt="onClick" delay="0">
                  <p:tgtEl>
                    <p:spTgt spid="7"/>
                  </p:tgtEl>
                </p:cond>
              </p:nextCondLst>
            </p:seq>
            <p:video>
              <p:cMediaNode vol="80000">
                <p:cTn id="8" repeatCount="indefinite" fill="hold" display="0">
                  <p:stCondLst>
                    <p:cond delay="indefinite"/>
                  </p:stCondLst>
                </p:cTn>
                <p:tgtEl>
                  <p:spTgt spid="7"/>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Why SASSIE</a:t>
            </a:r>
            <a:endParaRPr lang="en-US" dirty="0"/>
          </a:p>
        </p:txBody>
      </p:sp>
      <p:sp>
        <p:nvSpPr>
          <p:cNvPr id="12" name="Content Placeholder 2"/>
          <p:cNvSpPr txBox="1">
            <a:spLocks/>
          </p:cNvSpPr>
          <p:nvPr/>
        </p:nvSpPr>
        <p:spPr>
          <a:xfrm>
            <a:off x="187626" y="3314779"/>
            <a:ext cx="2928409" cy="541998"/>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lvl="2"/>
            <a:r>
              <a:rPr lang="en-US" b="1" dirty="0" smtClean="0"/>
              <a:t>GPU</a:t>
            </a:r>
          </a:p>
        </p:txBody>
      </p:sp>
      <p:sp>
        <p:nvSpPr>
          <p:cNvPr id="15" name="Content Placeholder 2"/>
          <p:cNvSpPr txBox="1">
            <a:spLocks/>
          </p:cNvSpPr>
          <p:nvPr/>
        </p:nvSpPr>
        <p:spPr>
          <a:xfrm>
            <a:off x="187626" y="3039667"/>
            <a:ext cx="3990674" cy="541998"/>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lvl="2"/>
            <a:r>
              <a:rPr lang="en-US" dirty="0" smtClean="0"/>
              <a:t>Fast docking: FFT</a:t>
            </a:r>
          </a:p>
        </p:txBody>
      </p:sp>
      <p:sp>
        <p:nvSpPr>
          <p:cNvPr id="21" name="Content Placeholder 2"/>
          <p:cNvSpPr>
            <a:spLocks noGrp="1"/>
          </p:cNvSpPr>
          <p:nvPr>
            <p:ph idx="1"/>
          </p:nvPr>
        </p:nvSpPr>
        <p:spPr>
          <a:xfrm>
            <a:off x="534755" y="2348456"/>
            <a:ext cx="4033308" cy="421216"/>
          </a:xfrm>
        </p:spPr>
        <p:txBody>
          <a:bodyPr>
            <a:normAutofit lnSpcReduction="10000"/>
          </a:bodyPr>
          <a:lstStyle/>
          <a:p>
            <a:r>
              <a:rPr lang="en-US" dirty="0" smtClean="0"/>
              <a:t>Fast</a:t>
            </a:r>
          </a:p>
        </p:txBody>
      </p:sp>
      <p:sp>
        <p:nvSpPr>
          <p:cNvPr id="23" name="Content Placeholder 2"/>
          <p:cNvSpPr txBox="1">
            <a:spLocks/>
          </p:cNvSpPr>
          <p:nvPr/>
        </p:nvSpPr>
        <p:spPr>
          <a:xfrm>
            <a:off x="534755" y="1457342"/>
            <a:ext cx="8042276" cy="769391"/>
          </a:xfrm>
          <a:prstGeom prst="rect">
            <a:avLst/>
          </a:prstGeom>
        </p:spPr>
        <p:txBody>
          <a:bodyPr vert="horz" lIns="91440" tIns="45720" rIns="91440" bIns="45720" rtlCol="0">
            <a:normAutofit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en-US" dirty="0"/>
              <a:t>Enable users to ask “what if?” questions and get fast </a:t>
            </a:r>
            <a:r>
              <a:rPr lang="en-US" dirty="0" smtClean="0"/>
              <a:t>answers</a:t>
            </a:r>
            <a:endParaRPr lang="en-US" dirty="0"/>
          </a:p>
        </p:txBody>
      </p:sp>
      <p:pic>
        <p:nvPicPr>
          <p:cNvPr id="5" name="Picture 4" descr="Screen Shot 2012-06-21 at 8.17.0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140" y="3856777"/>
            <a:ext cx="4169064" cy="1752600"/>
          </a:xfrm>
          <a:prstGeom prst="rect">
            <a:avLst/>
          </a:prstGeom>
        </p:spPr>
      </p:pic>
      <p:sp>
        <p:nvSpPr>
          <p:cNvPr id="6" name="TextBox 5"/>
          <p:cNvSpPr txBox="1"/>
          <p:nvPr/>
        </p:nvSpPr>
        <p:spPr>
          <a:xfrm>
            <a:off x="3219450" y="3786927"/>
            <a:ext cx="850900" cy="369332"/>
          </a:xfrm>
          <a:prstGeom prst="rect">
            <a:avLst/>
          </a:prstGeom>
          <a:noFill/>
        </p:spPr>
        <p:txBody>
          <a:bodyPr wrap="square" rtlCol="0">
            <a:spAutoFit/>
          </a:bodyPr>
          <a:lstStyle/>
          <a:p>
            <a:r>
              <a:rPr lang="en-US" dirty="0" smtClean="0"/>
              <a:t>300X</a:t>
            </a:r>
            <a:endParaRPr lang="en-US" dirty="0"/>
          </a:p>
        </p:txBody>
      </p:sp>
      <p:sp>
        <p:nvSpPr>
          <p:cNvPr id="11" name="Content Placeholder 2"/>
          <p:cNvSpPr txBox="1">
            <a:spLocks/>
          </p:cNvSpPr>
          <p:nvPr/>
        </p:nvSpPr>
        <p:spPr>
          <a:xfrm>
            <a:off x="187626" y="2744812"/>
            <a:ext cx="5311474" cy="517525"/>
          </a:xfrm>
          <a:prstGeom prst="rect">
            <a:avLst/>
          </a:prstGeom>
        </p:spPr>
        <p:txBody>
          <a:bodyPr vert="horz" lIns="91440" tIns="45720" rIns="91440" bIns="45720" rtlCol="0">
            <a:normAutofit fontScale="925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lvl="2"/>
            <a:r>
              <a:rPr lang="en-US" dirty="0" smtClean="0"/>
              <a:t>Fast sampling: MMC (CHARMM FF)</a:t>
            </a:r>
          </a:p>
        </p:txBody>
      </p:sp>
      <p:pic>
        <p:nvPicPr>
          <p:cNvPr id="3" name="Picture 2" descr="Screen Shot 2012-06-22 at 10.46.3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8186" y="3262337"/>
            <a:ext cx="3176814" cy="1798458"/>
          </a:xfrm>
          <a:prstGeom prst="rect">
            <a:avLst/>
          </a:prstGeom>
        </p:spPr>
      </p:pic>
    </p:spTree>
    <p:extLst>
      <p:ext uri="{BB962C8B-B14F-4D97-AF65-F5344CB8AC3E}">
        <p14:creationId xmlns:p14="http://schemas.microsoft.com/office/powerpoint/2010/main" val="3923666188"/>
      </p:ext>
    </p:extLst>
  </p:cSld>
  <p:clrMapOvr>
    <a:masterClrMapping/>
  </p:clrMapOvr>
  <p:timing>
    <p:tnLst>
      <p:par>
        <p:cTn xmlns:p14="http://schemas.microsoft.com/office/powerpoint/2010/main" id="1" dur="indefinite" restart="never" nodeType="tmRoot">
          <p:childTnLst>
            <p:par>
              <p:cTn id="2"/>
            </p:par>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Why SASSIE</a:t>
            </a:r>
            <a:endParaRPr lang="en-US" dirty="0"/>
          </a:p>
        </p:txBody>
      </p:sp>
      <p:sp>
        <p:nvSpPr>
          <p:cNvPr id="15" name="Content Placeholder 2"/>
          <p:cNvSpPr txBox="1">
            <a:spLocks/>
          </p:cNvSpPr>
          <p:nvPr/>
        </p:nvSpPr>
        <p:spPr>
          <a:xfrm>
            <a:off x="534755" y="3897855"/>
            <a:ext cx="5885392" cy="774699"/>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en-US" dirty="0" smtClean="0"/>
              <a:t>Modular and Extensible</a:t>
            </a:r>
            <a:endParaRPr lang="en-US" sz="2000" dirty="0" smtClean="0"/>
          </a:p>
        </p:txBody>
      </p:sp>
      <p:sp>
        <p:nvSpPr>
          <p:cNvPr id="21" name="Content Placeholder 2"/>
          <p:cNvSpPr txBox="1">
            <a:spLocks/>
          </p:cNvSpPr>
          <p:nvPr/>
        </p:nvSpPr>
        <p:spPr>
          <a:xfrm>
            <a:off x="549275" y="4482054"/>
            <a:ext cx="9013825" cy="1640417"/>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en-US" dirty="0" smtClean="0"/>
              <a:t>Flexible</a:t>
            </a:r>
          </a:p>
          <a:p>
            <a:pPr lvl="1"/>
            <a:r>
              <a:rPr lang="en-US" sz="2000" dirty="0" smtClean="0"/>
              <a:t>GUI or script accessible.</a:t>
            </a:r>
          </a:p>
          <a:p>
            <a:pPr lvl="1"/>
            <a:r>
              <a:rPr lang="en-US" sz="2000" dirty="0" smtClean="0"/>
              <a:t>Python </a:t>
            </a:r>
            <a:r>
              <a:rPr lang="en-US" sz="2000" dirty="0"/>
              <a:t>modules/APIs for molecular </a:t>
            </a:r>
            <a:r>
              <a:rPr lang="en-US" sz="2000" dirty="0" smtClean="0"/>
              <a:t>manipulation/calcula</a:t>
            </a:r>
            <a:r>
              <a:rPr lang="en-US" dirty="0" smtClean="0"/>
              <a:t>tions.</a:t>
            </a:r>
            <a:endParaRPr lang="en-US" dirty="0"/>
          </a:p>
        </p:txBody>
      </p:sp>
      <p:sp>
        <p:nvSpPr>
          <p:cNvPr id="22" name="Content Placeholder 2"/>
          <p:cNvSpPr txBox="1">
            <a:spLocks/>
          </p:cNvSpPr>
          <p:nvPr/>
        </p:nvSpPr>
        <p:spPr>
          <a:xfrm>
            <a:off x="509355" y="5829849"/>
            <a:ext cx="5885392" cy="913852"/>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en-US" dirty="0" smtClean="0"/>
              <a:t>Versatile</a:t>
            </a:r>
          </a:p>
          <a:p>
            <a:pPr lvl="1"/>
            <a:r>
              <a:rPr lang="en-US" sz="2000" dirty="0" smtClean="0"/>
              <a:t>Monte-Carlo </a:t>
            </a:r>
            <a:r>
              <a:rPr lang="en-US" sz="2000" dirty="0"/>
              <a:t>generation / MD </a:t>
            </a:r>
            <a:r>
              <a:rPr lang="en-US" sz="2000" dirty="0" smtClean="0"/>
              <a:t>trajectories </a:t>
            </a:r>
          </a:p>
        </p:txBody>
      </p:sp>
      <p:sp>
        <p:nvSpPr>
          <p:cNvPr id="23" name="Content Placeholder 2"/>
          <p:cNvSpPr txBox="1">
            <a:spLocks/>
          </p:cNvSpPr>
          <p:nvPr/>
        </p:nvSpPr>
        <p:spPr>
          <a:xfrm>
            <a:off x="187626" y="3314779"/>
            <a:ext cx="2928409" cy="541998"/>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lvl="2"/>
            <a:r>
              <a:rPr lang="en-US" b="1" dirty="0" smtClean="0"/>
              <a:t>GPU</a:t>
            </a:r>
          </a:p>
        </p:txBody>
      </p:sp>
      <p:sp>
        <p:nvSpPr>
          <p:cNvPr id="24" name="Content Placeholder 2"/>
          <p:cNvSpPr txBox="1">
            <a:spLocks/>
          </p:cNvSpPr>
          <p:nvPr/>
        </p:nvSpPr>
        <p:spPr>
          <a:xfrm>
            <a:off x="187626" y="3039667"/>
            <a:ext cx="3952574" cy="541998"/>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lvl="2"/>
            <a:r>
              <a:rPr lang="en-US" dirty="0" smtClean="0"/>
              <a:t>Fast docking: FFT</a:t>
            </a:r>
          </a:p>
        </p:txBody>
      </p:sp>
      <p:sp>
        <p:nvSpPr>
          <p:cNvPr id="25" name="Content Placeholder 2"/>
          <p:cNvSpPr>
            <a:spLocks noGrp="1"/>
          </p:cNvSpPr>
          <p:nvPr>
            <p:ph idx="1"/>
          </p:nvPr>
        </p:nvSpPr>
        <p:spPr>
          <a:xfrm>
            <a:off x="534755" y="2348456"/>
            <a:ext cx="4033308" cy="421216"/>
          </a:xfrm>
        </p:spPr>
        <p:txBody>
          <a:bodyPr>
            <a:normAutofit lnSpcReduction="10000"/>
          </a:bodyPr>
          <a:lstStyle/>
          <a:p>
            <a:r>
              <a:rPr lang="en-US" dirty="0" smtClean="0"/>
              <a:t>Fast</a:t>
            </a:r>
          </a:p>
        </p:txBody>
      </p:sp>
      <p:sp>
        <p:nvSpPr>
          <p:cNvPr id="27" name="Content Placeholder 2"/>
          <p:cNvSpPr txBox="1">
            <a:spLocks/>
          </p:cNvSpPr>
          <p:nvPr/>
        </p:nvSpPr>
        <p:spPr>
          <a:xfrm>
            <a:off x="534755" y="1457342"/>
            <a:ext cx="8042276" cy="769391"/>
          </a:xfrm>
          <a:prstGeom prst="rect">
            <a:avLst/>
          </a:prstGeom>
        </p:spPr>
        <p:txBody>
          <a:bodyPr vert="horz" lIns="91440" tIns="45720" rIns="91440" bIns="45720" rtlCol="0">
            <a:normAutofit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en-US" dirty="0"/>
              <a:t>Enable users to ask “what if?” questions and get fast </a:t>
            </a:r>
            <a:r>
              <a:rPr lang="en-US" dirty="0" smtClean="0"/>
              <a:t>answers</a:t>
            </a:r>
            <a:endParaRPr lang="en-US" dirty="0"/>
          </a:p>
        </p:txBody>
      </p:sp>
      <p:sp>
        <p:nvSpPr>
          <p:cNvPr id="11" name="Content Placeholder 2"/>
          <p:cNvSpPr txBox="1">
            <a:spLocks/>
          </p:cNvSpPr>
          <p:nvPr/>
        </p:nvSpPr>
        <p:spPr>
          <a:xfrm>
            <a:off x="187626" y="2744812"/>
            <a:ext cx="5311474" cy="517525"/>
          </a:xfrm>
          <a:prstGeom prst="rect">
            <a:avLst/>
          </a:prstGeom>
        </p:spPr>
        <p:txBody>
          <a:bodyPr vert="horz" lIns="91440" tIns="45720" rIns="91440" bIns="45720" rtlCol="0">
            <a:normAutofit fontScale="925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lvl="2"/>
            <a:r>
              <a:rPr lang="en-US" dirty="0" smtClean="0"/>
              <a:t>Fast sampling: MMC (CHARMM FF)</a:t>
            </a:r>
          </a:p>
        </p:txBody>
      </p:sp>
    </p:spTree>
    <p:extLst>
      <p:ext uri="{BB962C8B-B14F-4D97-AF65-F5344CB8AC3E}">
        <p14:creationId xmlns:p14="http://schemas.microsoft.com/office/powerpoint/2010/main" val="3857246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dissolv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par>
              <p:cTn id="13"/>
            </p:par>
          </p:childTnLst>
        </p:cTn>
      </p:par>
    </p:tnLst>
    <p:bldLst>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p:cNvGraphicFramePr/>
          <p:nvPr>
            <p:extLst>
              <p:ext uri="{D42A27DB-BD31-4B8C-83A1-F6EECF244321}">
                <p14:modId xmlns:p14="http://schemas.microsoft.com/office/powerpoint/2010/main" val="3876271509"/>
              </p:ext>
            </p:extLst>
          </p:nvPr>
        </p:nvGraphicFramePr>
        <p:xfrm>
          <a:off x="963083" y="1397000"/>
          <a:ext cx="7736417"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a:spLocks noGrp="1"/>
          </p:cNvSpPr>
          <p:nvPr>
            <p:ph type="title"/>
          </p:nvPr>
        </p:nvSpPr>
        <p:spPr>
          <a:xfrm>
            <a:off x="549275" y="107576"/>
            <a:ext cx="8042276" cy="1336956"/>
          </a:xfrm>
        </p:spPr>
        <p:txBody>
          <a:bodyPr/>
          <a:lstStyle/>
          <a:p>
            <a:pPr algn="l"/>
            <a:r>
              <a:rPr lang="en-US" dirty="0" smtClean="0"/>
              <a:t>What does SASSIE do?</a:t>
            </a:r>
            <a:endParaRPr lang="en-US" dirty="0"/>
          </a:p>
        </p:txBody>
      </p:sp>
    </p:spTree>
    <p:extLst>
      <p:ext uri="{BB962C8B-B14F-4D97-AF65-F5344CB8AC3E}">
        <p14:creationId xmlns:p14="http://schemas.microsoft.com/office/powerpoint/2010/main" val="4090743006"/>
      </p:ext>
    </p:extLst>
  </p:cSld>
  <p:clrMapOvr>
    <a:masterClrMapping/>
  </p:clrMapOvr>
  <p:timing>
    <p:tnLst>
      <p:par>
        <p:cTn xmlns:p14="http://schemas.microsoft.com/office/powerpoint/2010/main" id="1" dur="indefinite" restart="never" nodeType="tmRoot">
          <p:childTnLst>
            <p:par>
              <p:cTn id="2"/>
            </p:par>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17136</TotalTime>
  <Words>1886</Words>
  <Application>Microsoft Macintosh PowerPoint</Application>
  <PresentationFormat>On-screen Show (4:3)</PresentationFormat>
  <Paragraphs>277</Paragraphs>
  <Slides>19</Slides>
  <Notes>18</Notes>
  <HiddenSlides>0</HiddenSlides>
  <MMClips>2</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Breeze</vt:lpstr>
      <vt:lpstr>Document</vt:lpstr>
      <vt:lpstr>SASSIE</vt:lpstr>
      <vt:lpstr>Goal and problems</vt:lpstr>
      <vt:lpstr>A solution: SASSIE</vt:lpstr>
      <vt:lpstr>SASSIE</vt:lpstr>
      <vt:lpstr>Why SASSIE?</vt:lpstr>
      <vt:lpstr>Why SASSIE?</vt:lpstr>
      <vt:lpstr>Why SASSIE</vt:lpstr>
      <vt:lpstr>Why SASSIE</vt:lpstr>
      <vt:lpstr>What does SASSIE do?</vt:lpstr>
      <vt:lpstr>What will SASSIE do?</vt:lpstr>
      <vt:lpstr>SASSIE testing suite</vt:lpstr>
      <vt:lpstr>SASSIE GUI</vt:lpstr>
      <vt:lpstr>Case 1: Xtal2sas modeling from a MD trajectory</vt:lpstr>
      <vt:lpstr>PowerPoint Presentation</vt:lpstr>
      <vt:lpstr>PowerPoint Presentation</vt:lpstr>
      <vt:lpstr>PowerPoint Presentation</vt:lpstr>
      <vt:lpstr>Tutorial Flowchart</vt:lpstr>
      <vt:lpstr>Developer team and acknowledgement</vt:lpstr>
      <vt:lpstr>Collaborators and registered users</vt:lpstr>
    </vt:vector>
  </TitlesOfParts>
  <Company>NIST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IEEE and more unitest</dc:title>
  <dc:creator>Joseph  Curtis</dc:creator>
  <cp:lastModifiedBy>Joseph  Curtis</cp:lastModifiedBy>
  <cp:revision>1670</cp:revision>
  <cp:lastPrinted>2012-06-21T20:38:21Z</cp:lastPrinted>
  <dcterms:created xsi:type="dcterms:W3CDTF">2011-11-09T21:36:31Z</dcterms:created>
  <dcterms:modified xsi:type="dcterms:W3CDTF">2012-06-28T20:51:11Z</dcterms:modified>
</cp:coreProperties>
</file>