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56" r:id="rId4"/>
    <p:sldId id="257" r:id="rId5"/>
    <p:sldId id="258" r:id="rId6"/>
    <p:sldId id="260" r:id="rId7"/>
    <p:sldId id="259" r:id="rId8"/>
    <p:sldId id="261" r:id="rId9"/>
    <p:sldId id="269" r:id="rId10"/>
    <p:sldId id="262" r:id="rId11"/>
    <p:sldId id="266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27" d="100"/>
          <a:sy n="227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6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9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0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9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8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1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2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5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9CFA-4289-2249-A3E7-DACB93C2B571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060D7-4F3C-A140-868A-8B8AE122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7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microsoft.com/office/2007/relationships/media" Target="file://localhost/Users/curtisj/talks_posters/sassie_talks/SIXNS_curtis_august_2013.ppt_media/VMDScreenSnapz002-1.mov" TargetMode="External"/><Relationship Id="rId2" Type="http://schemas.openxmlformats.org/officeDocument/2006/relationships/video" Target="file://localhost/Users/curtisj/talks_posters/sassie_talks/SIXNS_curtis_august_2013.ppt_media/VMDScreenSnapz002-1.m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3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scattering</a:t>
            </a:r>
            <a:r>
              <a:rPr lang="en-US" dirty="0" smtClean="0"/>
              <a:t> (sans/</a:t>
            </a:r>
            <a:r>
              <a:rPr lang="en-US" dirty="0" err="1" smtClean="0"/>
              <a:t>saxs</a:t>
            </a:r>
            <a:r>
              <a:rPr lang="en-US" dirty="0" smtClean="0"/>
              <a:t>/nr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591" y="1377718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Low resolution technique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0869" y="20281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Helvetica Neue Light" charset="0"/>
              </a:rPr>
              <a:t>Is my model structure reasonable?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Helvetica Neue Light" charset="0"/>
              </a:rPr>
              <a:t>What is the shape?  Is it extended or compact?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Helvetica Neue Light" charset="0"/>
              </a:rPr>
              <a:t>What is the orientation of my protein on a membrane?   Is domain A close to domain B?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Helvetica Neue Light" charset="0"/>
              </a:rPr>
              <a:t>What contrast experiments could I do to determine the shapes of individual components of my complex?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Helvetica Neue Light" charset="0"/>
              </a:rPr>
              <a:t>What types of interactions occur?  Can these be modulated? (structure  &amp; dynamics)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</p:txBody>
      </p:sp>
      <p:pic>
        <p:nvPicPr>
          <p:cNvPr id="6" name="VMDScreenSnapz002-1.mov" descr="/Users/curtisj/Desktop/SIXNS_curtis_august_2013.ppt_media/VMDScreenSnapz002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57" y="2931079"/>
            <a:ext cx="1121618" cy="297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31" y="3365500"/>
            <a:ext cx="1474486" cy="241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563" y="1860732"/>
            <a:ext cx="1222437" cy="97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91" y="1675560"/>
            <a:ext cx="1335860" cy="12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29" y="5407823"/>
            <a:ext cx="1335859" cy="143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93" y="490257"/>
            <a:ext cx="1002682" cy="124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31" y="6126163"/>
            <a:ext cx="2608705" cy="61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53" y="5931508"/>
            <a:ext cx="3992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Majority use dummy atom models &amp; “black-box” software that provide a single answer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no physics!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2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6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1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61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11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tamd</a:t>
            </a:r>
            <a:r>
              <a:rPr lang="en-US" sz="3600" dirty="0" smtClean="0"/>
              <a:t>: </a:t>
            </a:r>
            <a:r>
              <a:rPr lang="en-US" sz="3600" dirty="0" err="1" smtClean="0"/>
              <a:t>rna</a:t>
            </a:r>
            <a:r>
              <a:rPr lang="en-US" sz="3600" dirty="0" smtClean="0"/>
              <a:t>, </a:t>
            </a:r>
            <a:r>
              <a:rPr lang="en-US" sz="3600" dirty="0" err="1" smtClean="0"/>
              <a:t>rdie</a:t>
            </a:r>
            <a:endParaRPr lang="en-US" sz="3600" dirty="0"/>
          </a:p>
        </p:txBody>
      </p:sp>
      <p:pic>
        <p:nvPicPr>
          <p:cNvPr id="2" name="vmd_MACOSXX86ScreenSnapz00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882" y="1788634"/>
            <a:ext cx="4808813" cy="48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7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Implicit solvent plan &amp;CCP-SAS . . .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79034" y="1653594"/>
            <a:ext cx="72145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Can we design a matrix of models and experimental </a:t>
            </a:r>
          </a:p>
          <a:p>
            <a:r>
              <a:rPr lang="en-US" dirty="0" smtClean="0"/>
              <a:t>systems to carry out a “study”?</a:t>
            </a:r>
          </a:p>
          <a:p>
            <a:endParaRPr lang="en-US" dirty="0" smtClean="0"/>
          </a:p>
          <a:p>
            <a:r>
              <a:rPr lang="en-US" dirty="0" smtClean="0"/>
              <a:t>	Add IS to MC code?</a:t>
            </a:r>
          </a:p>
          <a:p>
            <a:r>
              <a:rPr lang="en-US" dirty="0"/>
              <a:t>	</a:t>
            </a:r>
            <a:r>
              <a:rPr lang="en-US" dirty="0" smtClean="0"/>
              <a:t>Focus on gag/</a:t>
            </a:r>
            <a:r>
              <a:rPr lang="en-US" dirty="0" err="1" smtClean="0"/>
              <a:t>rna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dna</a:t>
            </a:r>
            <a:r>
              <a:rPr lang="en-US" dirty="0" smtClean="0"/>
              <a:t>?) first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Long-term: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Dilute AND concentrated systems:</a:t>
            </a:r>
          </a:p>
          <a:p>
            <a:r>
              <a:rPr lang="en-US" dirty="0"/>
              <a:t>	</a:t>
            </a:r>
            <a:r>
              <a:rPr lang="en-US" dirty="0" smtClean="0"/>
              <a:t> proteins </a:t>
            </a:r>
          </a:p>
          <a:p>
            <a:r>
              <a:rPr lang="en-US" dirty="0"/>
              <a:t>	</a:t>
            </a:r>
            <a:r>
              <a:rPr lang="en-US" dirty="0" smtClean="0"/>
              <a:t>nucleic acids &amp; complexes (dilute only)</a:t>
            </a:r>
          </a:p>
          <a:p>
            <a:r>
              <a:rPr lang="en-US" dirty="0"/>
              <a:t>	</a:t>
            </a:r>
            <a:r>
              <a:rPr lang="en-US" dirty="0" smtClean="0"/>
              <a:t>lipids (micelles, </a:t>
            </a:r>
            <a:r>
              <a:rPr lang="en-US" dirty="0" err="1" smtClean="0"/>
              <a:t>nanodiscs</a:t>
            </a:r>
            <a:r>
              <a:rPr lang="en-US" dirty="0" smtClean="0"/>
              <a:t>, surfactants)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Screen Shot 2013-12-13 at 10.2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36" y="2252870"/>
            <a:ext cx="3175564" cy="3517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5134" y="5994595"/>
            <a:ext cx="421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Liu et al. BPJ 105, 1248 (2013) STINKER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36615" y="6404119"/>
            <a:ext cx="473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Prabhu</a:t>
            </a:r>
            <a:r>
              <a:rPr lang="en-US" dirty="0"/>
              <a:t> </a:t>
            </a:r>
            <a:r>
              <a:rPr lang="en-US" dirty="0" smtClean="0"/>
              <a:t>et al. JCC 29, 1113 (2008) CHARMM-ZAPI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6218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Spherical grid basis -&gt; then local </a:t>
            </a:r>
            <a:r>
              <a:rPr lang="en-US" sz="3600" dirty="0" err="1" smtClean="0"/>
              <a:t>tamd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Oval 2"/>
          <p:cNvSpPr/>
          <p:nvPr/>
        </p:nvSpPr>
        <p:spPr>
          <a:xfrm>
            <a:off x="2078823" y="407394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95006" y="3247225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63993" y="2930277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98152" y="234784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1033" y="275932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42094" y="275932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86953" y="2518797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63993" y="187540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21112" y="187540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05032" y="187540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11384" y="4432190"/>
            <a:ext cx="1319256" cy="1347304"/>
          </a:xfrm>
          <a:prstGeom prst="ellipse">
            <a:avLst/>
          </a:prstGeom>
          <a:solidFill>
            <a:schemeClr val="accent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56353" y="489690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17966" y="474405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3581" y="468862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60621" y="510010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73388" y="358228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0823" y="3658705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60621" y="417311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286953" y="3507851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09913" y="3874937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875473" y="6008315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16512" y="603504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229110" y="5915772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30614" y="555995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01308" y="409116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500783" y="4351130"/>
            <a:ext cx="458304" cy="104913"/>
          </a:xfrm>
          <a:custGeom>
            <a:avLst/>
            <a:gdLst>
              <a:gd name="connsiteX0" fmla="*/ 458304 w 458304"/>
              <a:gd name="connsiteY0" fmla="*/ 104913 h 104913"/>
              <a:gd name="connsiteX1" fmla="*/ 414130 w 458304"/>
              <a:gd name="connsiteY1" fmla="*/ 49696 h 104913"/>
              <a:gd name="connsiteX2" fmla="*/ 403087 w 458304"/>
              <a:gd name="connsiteY2" fmla="*/ 33131 h 104913"/>
              <a:gd name="connsiteX3" fmla="*/ 369956 w 458304"/>
              <a:gd name="connsiteY3" fmla="*/ 22087 h 104913"/>
              <a:gd name="connsiteX4" fmla="*/ 309217 w 458304"/>
              <a:gd name="connsiteY4" fmla="*/ 0 h 104913"/>
              <a:gd name="connsiteX5" fmla="*/ 187739 w 458304"/>
              <a:gd name="connsiteY5" fmla="*/ 5522 h 104913"/>
              <a:gd name="connsiteX6" fmla="*/ 160130 w 458304"/>
              <a:gd name="connsiteY6" fmla="*/ 11044 h 104913"/>
              <a:gd name="connsiteX7" fmla="*/ 121478 w 458304"/>
              <a:gd name="connsiteY7" fmla="*/ 16566 h 104913"/>
              <a:gd name="connsiteX8" fmla="*/ 93869 w 458304"/>
              <a:gd name="connsiteY8" fmla="*/ 27609 h 104913"/>
              <a:gd name="connsiteX9" fmla="*/ 38652 w 458304"/>
              <a:gd name="connsiteY9" fmla="*/ 38653 h 104913"/>
              <a:gd name="connsiteX10" fmla="*/ 0 w 458304"/>
              <a:gd name="connsiteY10" fmla="*/ 44174 h 1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8304" h="104913">
                <a:moveTo>
                  <a:pt x="458304" y="104913"/>
                </a:moveTo>
                <a:cubicBezTo>
                  <a:pt x="428663" y="45631"/>
                  <a:pt x="458831" y="94397"/>
                  <a:pt x="414130" y="49696"/>
                </a:cubicBezTo>
                <a:cubicBezTo>
                  <a:pt x="409438" y="45004"/>
                  <a:pt x="408714" y="36648"/>
                  <a:pt x="403087" y="33131"/>
                </a:cubicBezTo>
                <a:cubicBezTo>
                  <a:pt x="393215" y="26961"/>
                  <a:pt x="380702" y="26564"/>
                  <a:pt x="369956" y="22087"/>
                </a:cubicBezTo>
                <a:cubicBezTo>
                  <a:pt x="312461" y="-1869"/>
                  <a:pt x="361073" y="10372"/>
                  <a:pt x="309217" y="0"/>
                </a:cubicBezTo>
                <a:cubicBezTo>
                  <a:pt x="268724" y="1841"/>
                  <a:pt x="228163" y="2528"/>
                  <a:pt x="187739" y="5522"/>
                </a:cubicBezTo>
                <a:cubicBezTo>
                  <a:pt x="178379" y="6215"/>
                  <a:pt x="169388" y="9501"/>
                  <a:pt x="160130" y="11044"/>
                </a:cubicBezTo>
                <a:cubicBezTo>
                  <a:pt x="147292" y="13184"/>
                  <a:pt x="134362" y="14725"/>
                  <a:pt x="121478" y="16566"/>
                </a:cubicBezTo>
                <a:cubicBezTo>
                  <a:pt x="112275" y="20247"/>
                  <a:pt x="103272" y="24475"/>
                  <a:pt x="93869" y="27609"/>
                </a:cubicBezTo>
                <a:cubicBezTo>
                  <a:pt x="71865" y="34943"/>
                  <a:pt x="63122" y="33215"/>
                  <a:pt x="38652" y="38653"/>
                </a:cubicBezTo>
                <a:cubicBezTo>
                  <a:pt x="3331" y="46502"/>
                  <a:pt x="42798" y="44174"/>
                  <a:pt x="0" y="4417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69871" y="3771348"/>
            <a:ext cx="216875" cy="673652"/>
          </a:xfrm>
          <a:custGeom>
            <a:avLst/>
            <a:gdLst>
              <a:gd name="connsiteX0" fmla="*/ 200259 w 216875"/>
              <a:gd name="connsiteY0" fmla="*/ 673652 h 673652"/>
              <a:gd name="connsiteX1" fmla="*/ 211303 w 216875"/>
              <a:gd name="connsiteY1" fmla="*/ 629478 h 673652"/>
              <a:gd name="connsiteX2" fmla="*/ 216825 w 216875"/>
              <a:gd name="connsiteY2" fmla="*/ 612913 h 673652"/>
              <a:gd name="connsiteX3" fmla="*/ 200259 w 216875"/>
              <a:gd name="connsiteY3" fmla="*/ 519043 h 673652"/>
              <a:gd name="connsiteX4" fmla="*/ 178172 w 216875"/>
              <a:gd name="connsiteY4" fmla="*/ 480391 h 673652"/>
              <a:gd name="connsiteX5" fmla="*/ 145042 w 216875"/>
              <a:gd name="connsiteY5" fmla="*/ 430695 h 673652"/>
              <a:gd name="connsiteX6" fmla="*/ 67738 w 216875"/>
              <a:gd name="connsiteY6" fmla="*/ 353391 h 673652"/>
              <a:gd name="connsiteX7" fmla="*/ 51172 w 216875"/>
              <a:gd name="connsiteY7" fmla="*/ 336826 h 673652"/>
              <a:gd name="connsiteX8" fmla="*/ 29086 w 216875"/>
              <a:gd name="connsiteY8" fmla="*/ 309217 h 673652"/>
              <a:gd name="connsiteX9" fmla="*/ 23564 w 216875"/>
              <a:gd name="connsiteY9" fmla="*/ 287130 h 673652"/>
              <a:gd name="connsiteX10" fmla="*/ 18042 w 216875"/>
              <a:gd name="connsiteY10" fmla="*/ 270565 h 673652"/>
              <a:gd name="connsiteX11" fmla="*/ 12520 w 216875"/>
              <a:gd name="connsiteY11" fmla="*/ 171174 h 673652"/>
              <a:gd name="connsiteX12" fmla="*/ 1477 w 216875"/>
              <a:gd name="connsiteY12" fmla="*/ 154609 h 673652"/>
              <a:gd name="connsiteX13" fmla="*/ 18042 w 216875"/>
              <a:gd name="connsiteY13" fmla="*/ 99391 h 673652"/>
              <a:gd name="connsiteX14" fmla="*/ 23564 w 216875"/>
              <a:gd name="connsiteY14" fmla="*/ 66261 h 673652"/>
              <a:gd name="connsiteX15" fmla="*/ 34607 w 216875"/>
              <a:gd name="connsiteY15" fmla="*/ 55217 h 673652"/>
              <a:gd name="connsiteX16" fmla="*/ 45651 w 216875"/>
              <a:gd name="connsiteY16" fmla="*/ 33130 h 673652"/>
              <a:gd name="connsiteX17" fmla="*/ 89825 w 216875"/>
              <a:gd name="connsiteY17" fmla="*/ 0 h 673652"/>
              <a:gd name="connsiteX18" fmla="*/ 161607 w 216875"/>
              <a:gd name="connsiteY18" fmla="*/ 0 h 6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875" h="673652">
                <a:moveTo>
                  <a:pt x="200259" y="673652"/>
                </a:moveTo>
                <a:cubicBezTo>
                  <a:pt x="203940" y="658927"/>
                  <a:pt x="207309" y="644121"/>
                  <a:pt x="211303" y="629478"/>
                </a:cubicBezTo>
                <a:cubicBezTo>
                  <a:pt x="212835" y="623863"/>
                  <a:pt x="217404" y="618704"/>
                  <a:pt x="216825" y="612913"/>
                </a:cubicBezTo>
                <a:cubicBezTo>
                  <a:pt x="213663" y="581297"/>
                  <a:pt x="209156" y="549546"/>
                  <a:pt x="200259" y="519043"/>
                </a:cubicBezTo>
                <a:cubicBezTo>
                  <a:pt x="196104" y="504797"/>
                  <a:pt x="185278" y="493418"/>
                  <a:pt x="178172" y="480391"/>
                </a:cubicBezTo>
                <a:cubicBezTo>
                  <a:pt x="163116" y="452788"/>
                  <a:pt x="170471" y="457537"/>
                  <a:pt x="145042" y="430695"/>
                </a:cubicBezTo>
                <a:cubicBezTo>
                  <a:pt x="119980" y="404240"/>
                  <a:pt x="93506" y="379159"/>
                  <a:pt x="67738" y="353391"/>
                </a:cubicBezTo>
                <a:lnTo>
                  <a:pt x="51172" y="336826"/>
                </a:lnTo>
                <a:cubicBezTo>
                  <a:pt x="33125" y="282677"/>
                  <a:pt x="62384" y="359165"/>
                  <a:pt x="29086" y="309217"/>
                </a:cubicBezTo>
                <a:cubicBezTo>
                  <a:pt x="24876" y="302903"/>
                  <a:pt x="25649" y="294427"/>
                  <a:pt x="23564" y="287130"/>
                </a:cubicBezTo>
                <a:cubicBezTo>
                  <a:pt x="21965" y="281534"/>
                  <a:pt x="19883" y="276087"/>
                  <a:pt x="18042" y="270565"/>
                </a:cubicBezTo>
                <a:cubicBezTo>
                  <a:pt x="16201" y="237435"/>
                  <a:pt x="17213" y="204022"/>
                  <a:pt x="12520" y="171174"/>
                </a:cubicBezTo>
                <a:cubicBezTo>
                  <a:pt x="11582" y="164605"/>
                  <a:pt x="2078" y="161218"/>
                  <a:pt x="1477" y="154609"/>
                </a:cubicBezTo>
                <a:cubicBezTo>
                  <a:pt x="-2120" y="115035"/>
                  <a:pt x="-68" y="117502"/>
                  <a:pt x="18042" y="99391"/>
                </a:cubicBezTo>
                <a:cubicBezTo>
                  <a:pt x="19883" y="88348"/>
                  <a:pt x="19633" y="76744"/>
                  <a:pt x="23564" y="66261"/>
                </a:cubicBezTo>
                <a:cubicBezTo>
                  <a:pt x="25392" y="61387"/>
                  <a:pt x="31719" y="59549"/>
                  <a:pt x="34607" y="55217"/>
                </a:cubicBezTo>
                <a:cubicBezTo>
                  <a:pt x="39173" y="48368"/>
                  <a:pt x="40867" y="39828"/>
                  <a:pt x="45651" y="33130"/>
                </a:cubicBezTo>
                <a:cubicBezTo>
                  <a:pt x="57729" y="16222"/>
                  <a:pt x="72118" y="10624"/>
                  <a:pt x="89825" y="0"/>
                </a:cubicBezTo>
                <a:cubicBezTo>
                  <a:pt x="176758" y="5796"/>
                  <a:pt x="197400" y="17896"/>
                  <a:pt x="161607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266786" y="4417391"/>
            <a:ext cx="686779" cy="447261"/>
          </a:xfrm>
          <a:custGeom>
            <a:avLst/>
            <a:gdLst>
              <a:gd name="connsiteX0" fmla="*/ 686779 w 686779"/>
              <a:gd name="connsiteY0" fmla="*/ 38652 h 447261"/>
              <a:gd name="connsiteX1" fmla="*/ 653649 w 686779"/>
              <a:gd name="connsiteY1" fmla="*/ 27609 h 447261"/>
              <a:gd name="connsiteX2" fmla="*/ 449344 w 686779"/>
              <a:gd name="connsiteY2" fmla="*/ 5522 h 447261"/>
              <a:gd name="connsiteX3" fmla="*/ 305779 w 686779"/>
              <a:gd name="connsiteY3" fmla="*/ 0 h 447261"/>
              <a:gd name="connsiteX4" fmla="*/ 46257 w 686779"/>
              <a:gd name="connsiteY4" fmla="*/ 71783 h 447261"/>
              <a:gd name="connsiteX5" fmla="*/ 7605 w 686779"/>
              <a:gd name="connsiteY5" fmla="*/ 115957 h 447261"/>
              <a:gd name="connsiteX6" fmla="*/ 18649 w 686779"/>
              <a:gd name="connsiteY6" fmla="*/ 287131 h 447261"/>
              <a:gd name="connsiteX7" fmla="*/ 68344 w 686779"/>
              <a:gd name="connsiteY7" fmla="*/ 336826 h 447261"/>
              <a:gd name="connsiteX8" fmla="*/ 90431 w 686779"/>
              <a:gd name="connsiteY8" fmla="*/ 358913 h 447261"/>
              <a:gd name="connsiteX9" fmla="*/ 73866 w 686779"/>
              <a:gd name="connsiteY9" fmla="*/ 414131 h 447261"/>
              <a:gd name="connsiteX10" fmla="*/ 62823 w 686779"/>
              <a:gd name="connsiteY10" fmla="*/ 447261 h 447261"/>
              <a:gd name="connsiteX11" fmla="*/ 57301 w 686779"/>
              <a:gd name="connsiteY11" fmla="*/ 447261 h 44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6779" h="447261">
                <a:moveTo>
                  <a:pt x="686779" y="38652"/>
                </a:moveTo>
                <a:cubicBezTo>
                  <a:pt x="675736" y="34971"/>
                  <a:pt x="664799" y="30954"/>
                  <a:pt x="653649" y="27609"/>
                </a:cubicBezTo>
                <a:cubicBezTo>
                  <a:pt x="592236" y="9185"/>
                  <a:pt x="479652" y="7577"/>
                  <a:pt x="449344" y="5522"/>
                </a:cubicBezTo>
                <a:cubicBezTo>
                  <a:pt x="401563" y="2283"/>
                  <a:pt x="353634" y="1841"/>
                  <a:pt x="305779" y="0"/>
                </a:cubicBezTo>
                <a:cubicBezTo>
                  <a:pt x="115691" y="25012"/>
                  <a:pt x="135574" y="-17534"/>
                  <a:pt x="46257" y="71783"/>
                </a:cubicBezTo>
                <a:cubicBezTo>
                  <a:pt x="32422" y="85618"/>
                  <a:pt x="20489" y="101232"/>
                  <a:pt x="7605" y="115957"/>
                </a:cubicBezTo>
                <a:cubicBezTo>
                  <a:pt x="-199" y="178399"/>
                  <a:pt x="-8499" y="214736"/>
                  <a:pt x="18649" y="287131"/>
                </a:cubicBezTo>
                <a:cubicBezTo>
                  <a:pt x="26875" y="309066"/>
                  <a:pt x="51779" y="320261"/>
                  <a:pt x="68344" y="336826"/>
                </a:cubicBezTo>
                <a:lnTo>
                  <a:pt x="90431" y="358913"/>
                </a:lnTo>
                <a:cubicBezTo>
                  <a:pt x="84909" y="377319"/>
                  <a:pt x="79598" y="395789"/>
                  <a:pt x="73866" y="414131"/>
                </a:cubicBezTo>
                <a:cubicBezTo>
                  <a:pt x="70394" y="425242"/>
                  <a:pt x="74464" y="447261"/>
                  <a:pt x="62823" y="447261"/>
                </a:cubicBezTo>
                <a:lnTo>
                  <a:pt x="57301" y="447261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617304" y="3031435"/>
            <a:ext cx="1325218" cy="1419087"/>
          </a:xfrm>
          <a:custGeom>
            <a:avLst/>
            <a:gdLst>
              <a:gd name="connsiteX0" fmla="*/ 1325218 w 1325218"/>
              <a:gd name="connsiteY0" fmla="*/ 1419087 h 1419087"/>
              <a:gd name="connsiteX1" fmla="*/ 1258957 w 1325218"/>
              <a:gd name="connsiteY1" fmla="*/ 1253435 h 1419087"/>
              <a:gd name="connsiteX2" fmla="*/ 1225826 w 1325218"/>
              <a:gd name="connsiteY2" fmla="*/ 1192695 h 1419087"/>
              <a:gd name="connsiteX3" fmla="*/ 1143000 w 1325218"/>
              <a:gd name="connsiteY3" fmla="*/ 999435 h 1419087"/>
              <a:gd name="connsiteX4" fmla="*/ 1120913 w 1325218"/>
              <a:gd name="connsiteY4" fmla="*/ 966304 h 1419087"/>
              <a:gd name="connsiteX5" fmla="*/ 1104348 w 1325218"/>
              <a:gd name="connsiteY5" fmla="*/ 933174 h 1419087"/>
              <a:gd name="connsiteX6" fmla="*/ 1087783 w 1325218"/>
              <a:gd name="connsiteY6" fmla="*/ 905565 h 1419087"/>
              <a:gd name="connsiteX7" fmla="*/ 1082261 w 1325218"/>
              <a:gd name="connsiteY7" fmla="*/ 778565 h 1419087"/>
              <a:gd name="connsiteX8" fmla="*/ 1076739 w 1325218"/>
              <a:gd name="connsiteY8" fmla="*/ 762000 h 1419087"/>
              <a:gd name="connsiteX9" fmla="*/ 1071218 w 1325218"/>
              <a:gd name="connsiteY9" fmla="*/ 739913 h 1419087"/>
              <a:gd name="connsiteX10" fmla="*/ 1027044 w 1325218"/>
              <a:gd name="connsiteY10" fmla="*/ 668130 h 1419087"/>
              <a:gd name="connsiteX11" fmla="*/ 977348 w 1325218"/>
              <a:gd name="connsiteY11" fmla="*/ 590826 h 1419087"/>
              <a:gd name="connsiteX12" fmla="*/ 971826 w 1325218"/>
              <a:gd name="connsiteY12" fmla="*/ 568739 h 1419087"/>
              <a:gd name="connsiteX13" fmla="*/ 955261 w 1325218"/>
              <a:gd name="connsiteY13" fmla="*/ 557695 h 1419087"/>
              <a:gd name="connsiteX14" fmla="*/ 938696 w 1325218"/>
              <a:gd name="connsiteY14" fmla="*/ 541130 h 1419087"/>
              <a:gd name="connsiteX15" fmla="*/ 894522 w 1325218"/>
              <a:gd name="connsiteY15" fmla="*/ 508000 h 1419087"/>
              <a:gd name="connsiteX16" fmla="*/ 877957 w 1325218"/>
              <a:gd name="connsiteY16" fmla="*/ 502478 h 1419087"/>
              <a:gd name="connsiteX17" fmla="*/ 850348 w 1325218"/>
              <a:gd name="connsiteY17" fmla="*/ 491435 h 1419087"/>
              <a:gd name="connsiteX18" fmla="*/ 822739 w 1325218"/>
              <a:gd name="connsiteY18" fmla="*/ 485913 h 1419087"/>
              <a:gd name="connsiteX19" fmla="*/ 712305 w 1325218"/>
              <a:gd name="connsiteY19" fmla="*/ 463826 h 1419087"/>
              <a:gd name="connsiteX20" fmla="*/ 629479 w 1325218"/>
              <a:gd name="connsiteY20" fmla="*/ 441739 h 1419087"/>
              <a:gd name="connsiteX21" fmla="*/ 596348 w 1325218"/>
              <a:gd name="connsiteY21" fmla="*/ 436217 h 1419087"/>
              <a:gd name="connsiteX22" fmla="*/ 491435 w 1325218"/>
              <a:gd name="connsiteY22" fmla="*/ 397565 h 1419087"/>
              <a:gd name="connsiteX23" fmla="*/ 447261 w 1325218"/>
              <a:gd name="connsiteY23" fmla="*/ 381000 h 1419087"/>
              <a:gd name="connsiteX24" fmla="*/ 325783 w 1325218"/>
              <a:gd name="connsiteY24" fmla="*/ 287130 h 1419087"/>
              <a:gd name="connsiteX25" fmla="*/ 237435 w 1325218"/>
              <a:gd name="connsiteY25" fmla="*/ 220869 h 1419087"/>
              <a:gd name="connsiteX26" fmla="*/ 209826 w 1325218"/>
              <a:gd name="connsiteY26" fmla="*/ 187739 h 1419087"/>
              <a:gd name="connsiteX27" fmla="*/ 193261 w 1325218"/>
              <a:gd name="connsiteY27" fmla="*/ 160130 h 1419087"/>
              <a:gd name="connsiteX28" fmla="*/ 176696 w 1325218"/>
              <a:gd name="connsiteY28" fmla="*/ 143565 h 1419087"/>
              <a:gd name="connsiteX29" fmla="*/ 149087 w 1325218"/>
              <a:gd name="connsiteY29" fmla="*/ 110435 h 1419087"/>
              <a:gd name="connsiteX30" fmla="*/ 132522 w 1325218"/>
              <a:gd name="connsiteY30" fmla="*/ 99391 h 1419087"/>
              <a:gd name="connsiteX31" fmla="*/ 115957 w 1325218"/>
              <a:gd name="connsiteY31" fmla="*/ 82826 h 1419087"/>
              <a:gd name="connsiteX32" fmla="*/ 99392 w 1325218"/>
              <a:gd name="connsiteY32" fmla="*/ 71782 h 1419087"/>
              <a:gd name="connsiteX33" fmla="*/ 71783 w 1325218"/>
              <a:gd name="connsiteY33" fmla="*/ 44174 h 1419087"/>
              <a:gd name="connsiteX34" fmla="*/ 33131 w 1325218"/>
              <a:gd name="connsiteY34" fmla="*/ 27608 h 1419087"/>
              <a:gd name="connsiteX35" fmla="*/ 22087 w 1325218"/>
              <a:gd name="connsiteY35" fmla="*/ 16565 h 1419087"/>
              <a:gd name="connsiteX36" fmla="*/ 0 w 1325218"/>
              <a:gd name="connsiteY36" fmla="*/ 0 h 141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5218" h="1419087">
                <a:moveTo>
                  <a:pt x="1325218" y="1419087"/>
                </a:moveTo>
                <a:cubicBezTo>
                  <a:pt x="1303131" y="1363870"/>
                  <a:pt x="1287435" y="1305644"/>
                  <a:pt x="1258957" y="1253435"/>
                </a:cubicBezTo>
                <a:cubicBezTo>
                  <a:pt x="1247913" y="1233188"/>
                  <a:pt x="1235369" y="1213691"/>
                  <a:pt x="1225826" y="1192695"/>
                </a:cubicBezTo>
                <a:cubicBezTo>
                  <a:pt x="1193461" y="1121492"/>
                  <a:pt x="1178016" y="1065964"/>
                  <a:pt x="1143000" y="999435"/>
                </a:cubicBezTo>
                <a:cubicBezTo>
                  <a:pt x="1136818" y="987690"/>
                  <a:pt x="1127601" y="977769"/>
                  <a:pt x="1120913" y="966304"/>
                </a:cubicBezTo>
                <a:cubicBezTo>
                  <a:pt x="1114692" y="955639"/>
                  <a:pt x="1110260" y="944013"/>
                  <a:pt x="1104348" y="933174"/>
                </a:cubicBezTo>
                <a:cubicBezTo>
                  <a:pt x="1099209" y="923752"/>
                  <a:pt x="1093305" y="914768"/>
                  <a:pt x="1087783" y="905565"/>
                </a:cubicBezTo>
                <a:cubicBezTo>
                  <a:pt x="1085942" y="863232"/>
                  <a:pt x="1085511" y="820814"/>
                  <a:pt x="1082261" y="778565"/>
                </a:cubicBezTo>
                <a:cubicBezTo>
                  <a:pt x="1081815" y="772762"/>
                  <a:pt x="1078338" y="767596"/>
                  <a:pt x="1076739" y="762000"/>
                </a:cubicBezTo>
                <a:cubicBezTo>
                  <a:pt x="1074654" y="754703"/>
                  <a:pt x="1073883" y="747019"/>
                  <a:pt x="1071218" y="739913"/>
                </a:cubicBezTo>
                <a:cubicBezTo>
                  <a:pt x="1061974" y="715262"/>
                  <a:pt x="1038851" y="687808"/>
                  <a:pt x="1027044" y="668130"/>
                </a:cubicBezTo>
                <a:cubicBezTo>
                  <a:pt x="989178" y="605022"/>
                  <a:pt x="1006792" y="630085"/>
                  <a:pt x="977348" y="590826"/>
                </a:cubicBezTo>
                <a:cubicBezTo>
                  <a:pt x="975507" y="583464"/>
                  <a:pt x="976036" y="575053"/>
                  <a:pt x="971826" y="568739"/>
                </a:cubicBezTo>
                <a:cubicBezTo>
                  <a:pt x="968145" y="563217"/>
                  <a:pt x="960359" y="561944"/>
                  <a:pt x="955261" y="557695"/>
                </a:cubicBezTo>
                <a:cubicBezTo>
                  <a:pt x="949262" y="552696"/>
                  <a:pt x="944740" y="546075"/>
                  <a:pt x="938696" y="541130"/>
                </a:cubicBezTo>
                <a:cubicBezTo>
                  <a:pt x="924451" y="529475"/>
                  <a:pt x="911983" y="513821"/>
                  <a:pt x="894522" y="508000"/>
                </a:cubicBezTo>
                <a:cubicBezTo>
                  <a:pt x="889000" y="506159"/>
                  <a:pt x="883407" y="504522"/>
                  <a:pt x="877957" y="502478"/>
                </a:cubicBezTo>
                <a:cubicBezTo>
                  <a:pt x="868676" y="498998"/>
                  <a:pt x="859842" y="494283"/>
                  <a:pt x="850348" y="491435"/>
                </a:cubicBezTo>
                <a:cubicBezTo>
                  <a:pt x="841359" y="488738"/>
                  <a:pt x="831942" y="487754"/>
                  <a:pt x="822739" y="485913"/>
                </a:cubicBezTo>
                <a:cubicBezTo>
                  <a:pt x="768121" y="458602"/>
                  <a:pt x="830407" y="486684"/>
                  <a:pt x="712305" y="463826"/>
                </a:cubicBezTo>
                <a:cubicBezTo>
                  <a:pt x="684252" y="458396"/>
                  <a:pt x="657664" y="446437"/>
                  <a:pt x="629479" y="441739"/>
                </a:cubicBezTo>
                <a:cubicBezTo>
                  <a:pt x="618435" y="439898"/>
                  <a:pt x="607136" y="439214"/>
                  <a:pt x="596348" y="436217"/>
                </a:cubicBezTo>
                <a:cubicBezTo>
                  <a:pt x="529635" y="417686"/>
                  <a:pt x="543752" y="418492"/>
                  <a:pt x="491435" y="397565"/>
                </a:cubicBezTo>
                <a:cubicBezTo>
                  <a:pt x="476834" y="391725"/>
                  <a:pt x="460915" y="388802"/>
                  <a:pt x="447261" y="381000"/>
                </a:cubicBezTo>
                <a:cubicBezTo>
                  <a:pt x="368376" y="335923"/>
                  <a:pt x="388762" y="337513"/>
                  <a:pt x="325783" y="287130"/>
                </a:cubicBezTo>
                <a:cubicBezTo>
                  <a:pt x="297038" y="264134"/>
                  <a:pt x="261002" y="249148"/>
                  <a:pt x="237435" y="220869"/>
                </a:cubicBezTo>
                <a:cubicBezTo>
                  <a:pt x="228232" y="209826"/>
                  <a:pt x="218281" y="199365"/>
                  <a:pt x="209826" y="187739"/>
                </a:cubicBezTo>
                <a:cubicBezTo>
                  <a:pt x="203513" y="179059"/>
                  <a:pt x="199700" y="168716"/>
                  <a:pt x="193261" y="160130"/>
                </a:cubicBezTo>
                <a:cubicBezTo>
                  <a:pt x="188576" y="153883"/>
                  <a:pt x="181778" y="149494"/>
                  <a:pt x="176696" y="143565"/>
                </a:cubicBezTo>
                <a:cubicBezTo>
                  <a:pt x="164974" y="129889"/>
                  <a:pt x="162132" y="120871"/>
                  <a:pt x="149087" y="110435"/>
                </a:cubicBezTo>
                <a:cubicBezTo>
                  <a:pt x="143905" y="106289"/>
                  <a:pt x="137620" y="103640"/>
                  <a:pt x="132522" y="99391"/>
                </a:cubicBezTo>
                <a:cubicBezTo>
                  <a:pt x="126523" y="94392"/>
                  <a:pt x="121956" y="87825"/>
                  <a:pt x="115957" y="82826"/>
                </a:cubicBezTo>
                <a:cubicBezTo>
                  <a:pt x="110859" y="78577"/>
                  <a:pt x="104386" y="76152"/>
                  <a:pt x="99392" y="71782"/>
                </a:cubicBezTo>
                <a:cubicBezTo>
                  <a:pt x="89597" y="63212"/>
                  <a:pt x="84130" y="48290"/>
                  <a:pt x="71783" y="44174"/>
                </a:cubicBezTo>
                <a:cubicBezTo>
                  <a:pt x="57057" y="39265"/>
                  <a:pt x="46779" y="36706"/>
                  <a:pt x="33131" y="27608"/>
                </a:cubicBezTo>
                <a:cubicBezTo>
                  <a:pt x="28799" y="24720"/>
                  <a:pt x="26551" y="19243"/>
                  <a:pt x="22087" y="16565"/>
                </a:cubicBezTo>
                <a:cubicBezTo>
                  <a:pt x="-2281" y="1944"/>
                  <a:pt x="10882" y="21762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401391" y="2562087"/>
            <a:ext cx="530087" cy="1905000"/>
          </a:xfrm>
          <a:custGeom>
            <a:avLst/>
            <a:gdLst>
              <a:gd name="connsiteX0" fmla="*/ 530087 w 530087"/>
              <a:gd name="connsiteY0" fmla="*/ 1905000 h 1905000"/>
              <a:gd name="connsiteX1" fmla="*/ 508000 w 530087"/>
              <a:gd name="connsiteY1" fmla="*/ 1871870 h 1905000"/>
              <a:gd name="connsiteX2" fmla="*/ 441739 w 530087"/>
              <a:gd name="connsiteY2" fmla="*/ 1739348 h 1905000"/>
              <a:gd name="connsiteX3" fmla="*/ 397566 w 530087"/>
              <a:gd name="connsiteY3" fmla="*/ 1628913 h 1905000"/>
              <a:gd name="connsiteX4" fmla="*/ 369957 w 530087"/>
              <a:gd name="connsiteY4" fmla="*/ 1562652 h 1905000"/>
              <a:gd name="connsiteX5" fmla="*/ 287131 w 530087"/>
              <a:gd name="connsiteY5" fmla="*/ 1408043 h 1905000"/>
              <a:gd name="connsiteX6" fmla="*/ 176696 w 530087"/>
              <a:gd name="connsiteY6" fmla="*/ 1192696 h 1905000"/>
              <a:gd name="connsiteX7" fmla="*/ 115957 w 530087"/>
              <a:gd name="connsiteY7" fmla="*/ 1049130 h 1905000"/>
              <a:gd name="connsiteX8" fmla="*/ 71783 w 530087"/>
              <a:gd name="connsiteY8" fmla="*/ 905565 h 1905000"/>
              <a:gd name="connsiteX9" fmla="*/ 44174 w 530087"/>
              <a:gd name="connsiteY9" fmla="*/ 806174 h 1905000"/>
              <a:gd name="connsiteX10" fmla="*/ 33131 w 530087"/>
              <a:gd name="connsiteY10" fmla="*/ 773043 h 1905000"/>
              <a:gd name="connsiteX11" fmla="*/ 27609 w 530087"/>
              <a:gd name="connsiteY11" fmla="*/ 734391 h 1905000"/>
              <a:gd name="connsiteX12" fmla="*/ 16566 w 530087"/>
              <a:gd name="connsiteY12" fmla="*/ 701261 h 1905000"/>
              <a:gd name="connsiteX13" fmla="*/ 0 w 530087"/>
              <a:gd name="connsiteY13" fmla="*/ 458304 h 1905000"/>
              <a:gd name="connsiteX14" fmla="*/ 11044 w 530087"/>
              <a:gd name="connsiteY14" fmla="*/ 226391 h 1905000"/>
              <a:gd name="connsiteX15" fmla="*/ 27609 w 530087"/>
              <a:gd name="connsiteY15" fmla="*/ 220870 h 1905000"/>
              <a:gd name="connsiteX16" fmla="*/ 171174 w 530087"/>
              <a:gd name="connsiteY16" fmla="*/ 215348 h 1905000"/>
              <a:gd name="connsiteX17" fmla="*/ 176696 w 530087"/>
              <a:gd name="connsiteY17" fmla="*/ 198783 h 1905000"/>
              <a:gd name="connsiteX18" fmla="*/ 171174 w 530087"/>
              <a:gd name="connsiteY18" fmla="*/ 149087 h 1905000"/>
              <a:gd name="connsiteX19" fmla="*/ 165652 w 530087"/>
              <a:gd name="connsiteY19" fmla="*/ 132522 h 1905000"/>
              <a:gd name="connsiteX20" fmla="*/ 121479 w 530087"/>
              <a:gd name="connsiteY20" fmla="*/ 88348 h 1905000"/>
              <a:gd name="connsiteX21" fmla="*/ 104913 w 530087"/>
              <a:gd name="connsiteY21" fmla="*/ 71783 h 1905000"/>
              <a:gd name="connsiteX22" fmla="*/ 71783 w 530087"/>
              <a:gd name="connsiteY22" fmla="*/ 49696 h 1905000"/>
              <a:gd name="connsiteX23" fmla="*/ 44174 w 530087"/>
              <a:gd name="connsiteY23" fmla="*/ 16565 h 1905000"/>
              <a:gd name="connsiteX24" fmla="*/ 27609 w 530087"/>
              <a:gd name="connsiteY2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087" h="1905000">
                <a:moveTo>
                  <a:pt x="530087" y="1905000"/>
                </a:moveTo>
                <a:cubicBezTo>
                  <a:pt x="522725" y="1893957"/>
                  <a:pt x="514585" y="1883394"/>
                  <a:pt x="508000" y="1871870"/>
                </a:cubicBezTo>
                <a:cubicBezTo>
                  <a:pt x="480198" y="1823217"/>
                  <a:pt x="462107" y="1788572"/>
                  <a:pt x="441739" y="1739348"/>
                </a:cubicBezTo>
                <a:cubicBezTo>
                  <a:pt x="426580" y="1702713"/>
                  <a:pt x="412488" y="1665645"/>
                  <a:pt x="397566" y="1628913"/>
                </a:cubicBezTo>
                <a:cubicBezTo>
                  <a:pt x="388560" y="1606745"/>
                  <a:pt x="382497" y="1583030"/>
                  <a:pt x="369957" y="1562652"/>
                </a:cubicBezTo>
                <a:cubicBezTo>
                  <a:pt x="276921" y="1411471"/>
                  <a:pt x="373335" y="1574294"/>
                  <a:pt x="287131" y="1408043"/>
                </a:cubicBezTo>
                <a:cubicBezTo>
                  <a:pt x="213280" y="1265615"/>
                  <a:pt x="275550" y="1426353"/>
                  <a:pt x="176696" y="1192696"/>
                </a:cubicBezTo>
                <a:cubicBezTo>
                  <a:pt x="156450" y="1144841"/>
                  <a:pt x="130232" y="1099093"/>
                  <a:pt x="115957" y="1049130"/>
                </a:cubicBezTo>
                <a:cubicBezTo>
                  <a:pt x="73401" y="900183"/>
                  <a:pt x="114571" y="1040042"/>
                  <a:pt x="71783" y="905565"/>
                </a:cubicBezTo>
                <a:cubicBezTo>
                  <a:pt x="34194" y="787427"/>
                  <a:pt x="73040" y="907206"/>
                  <a:pt x="44174" y="806174"/>
                </a:cubicBezTo>
                <a:cubicBezTo>
                  <a:pt x="40976" y="794981"/>
                  <a:pt x="36812" y="784087"/>
                  <a:pt x="33131" y="773043"/>
                </a:cubicBezTo>
                <a:cubicBezTo>
                  <a:pt x="31290" y="760159"/>
                  <a:pt x="30535" y="747073"/>
                  <a:pt x="27609" y="734391"/>
                </a:cubicBezTo>
                <a:cubicBezTo>
                  <a:pt x="24991" y="723048"/>
                  <a:pt x="17395" y="712872"/>
                  <a:pt x="16566" y="701261"/>
                </a:cubicBezTo>
                <a:cubicBezTo>
                  <a:pt x="-2452" y="435012"/>
                  <a:pt x="30115" y="578759"/>
                  <a:pt x="0" y="458304"/>
                </a:cubicBezTo>
                <a:cubicBezTo>
                  <a:pt x="3681" y="381000"/>
                  <a:pt x="2105" y="303265"/>
                  <a:pt x="11044" y="226391"/>
                </a:cubicBezTo>
                <a:cubicBezTo>
                  <a:pt x="11716" y="220610"/>
                  <a:pt x="21803" y="221270"/>
                  <a:pt x="27609" y="220870"/>
                </a:cubicBezTo>
                <a:cubicBezTo>
                  <a:pt x="75386" y="217575"/>
                  <a:pt x="123319" y="217189"/>
                  <a:pt x="171174" y="215348"/>
                </a:cubicBezTo>
                <a:cubicBezTo>
                  <a:pt x="173015" y="209826"/>
                  <a:pt x="176696" y="204603"/>
                  <a:pt x="176696" y="198783"/>
                </a:cubicBezTo>
                <a:cubicBezTo>
                  <a:pt x="176696" y="182116"/>
                  <a:pt x="173914" y="165527"/>
                  <a:pt x="171174" y="149087"/>
                </a:cubicBezTo>
                <a:cubicBezTo>
                  <a:pt x="170217" y="143346"/>
                  <a:pt x="169338" y="137027"/>
                  <a:pt x="165652" y="132522"/>
                </a:cubicBezTo>
                <a:cubicBezTo>
                  <a:pt x="152466" y="116405"/>
                  <a:pt x="136204" y="103073"/>
                  <a:pt x="121479" y="88348"/>
                </a:cubicBezTo>
                <a:cubicBezTo>
                  <a:pt x="115957" y="82826"/>
                  <a:pt x="111410" y="76115"/>
                  <a:pt x="104913" y="71783"/>
                </a:cubicBezTo>
                <a:lnTo>
                  <a:pt x="71783" y="49696"/>
                </a:lnTo>
                <a:cubicBezTo>
                  <a:pt x="63615" y="25192"/>
                  <a:pt x="70500" y="35369"/>
                  <a:pt x="44174" y="16565"/>
                </a:cubicBezTo>
                <a:cubicBezTo>
                  <a:pt x="26077" y="3639"/>
                  <a:pt x="27609" y="12397"/>
                  <a:pt x="2760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398198" y="4467087"/>
            <a:ext cx="781759" cy="1634435"/>
          </a:xfrm>
          <a:custGeom>
            <a:avLst/>
            <a:gdLst>
              <a:gd name="connsiteX0" fmla="*/ 527759 w 781759"/>
              <a:gd name="connsiteY0" fmla="*/ 0 h 1634435"/>
              <a:gd name="connsiteX1" fmla="*/ 428367 w 781759"/>
              <a:gd name="connsiteY1" fmla="*/ 5522 h 1634435"/>
              <a:gd name="connsiteX2" fmla="*/ 340019 w 781759"/>
              <a:gd name="connsiteY2" fmla="*/ 22087 h 1634435"/>
              <a:gd name="connsiteX3" fmla="*/ 312411 w 781759"/>
              <a:gd name="connsiteY3" fmla="*/ 49696 h 1634435"/>
              <a:gd name="connsiteX4" fmla="*/ 279280 w 781759"/>
              <a:gd name="connsiteY4" fmla="*/ 71783 h 1634435"/>
              <a:gd name="connsiteX5" fmla="*/ 262715 w 781759"/>
              <a:gd name="connsiteY5" fmla="*/ 93870 h 1634435"/>
              <a:gd name="connsiteX6" fmla="*/ 246150 w 781759"/>
              <a:gd name="connsiteY6" fmla="*/ 110435 h 1634435"/>
              <a:gd name="connsiteX7" fmla="*/ 240628 w 781759"/>
              <a:gd name="connsiteY7" fmla="*/ 127000 h 1634435"/>
              <a:gd name="connsiteX8" fmla="*/ 218541 w 781759"/>
              <a:gd name="connsiteY8" fmla="*/ 149087 h 1634435"/>
              <a:gd name="connsiteX9" fmla="*/ 207498 w 781759"/>
              <a:gd name="connsiteY9" fmla="*/ 171174 h 1634435"/>
              <a:gd name="connsiteX10" fmla="*/ 179889 w 781759"/>
              <a:gd name="connsiteY10" fmla="*/ 193261 h 1634435"/>
              <a:gd name="connsiteX11" fmla="*/ 168845 w 781759"/>
              <a:gd name="connsiteY11" fmla="*/ 209826 h 1634435"/>
              <a:gd name="connsiteX12" fmla="*/ 157802 w 781759"/>
              <a:gd name="connsiteY12" fmla="*/ 220870 h 1634435"/>
              <a:gd name="connsiteX13" fmla="*/ 135715 w 781759"/>
              <a:gd name="connsiteY13" fmla="*/ 248478 h 1634435"/>
              <a:gd name="connsiteX14" fmla="*/ 113628 w 781759"/>
              <a:gd name="connsiteY14" fmla="*/ 287130 h 1634435"/>
              <a:gd name="connsiteX15" fmla="*/ 102585 w 781759"/>
              <a:gd name="connsiteY15" fmla="*/ 303696 h 1634435"/>
              <a:gd name="connsiteX16" fmla="*/ 97063 w 781759"/>
              <a:gd name="connsiteY16" fmla="*/ 320261 h 1634435"/>
              <a:gd name="connsiteX17" fmla="*/ 80498 w 781759"/>
              <a:gd name="connsiteY17" fmla="*/ 336826 h 1634435"/>
              <a:gd name="connsiteX18" fmla="*/ 47367 w 781759"/>
              <a:gd name="connsiteY18" fmla="*/ 403087 h 1634435"/>
              <a:gd name="connsiteX19" fmla="*/ 8715 w 781759"/>
              <a:gd name="connsiteY19" fmla="*/ 474870 h 1634435"/>
              <a:gd name="connsiteX20" fmla="*/ 14237 w 781759"/>
              <a:gd name="connsiteY20" fmla="*/ 657087 h 1634435"/>
              <a:gd name="connsiteX21" fmla="*/ 30802 w 781759"/>
              <a:gd name="connsiteY21" fmla="*/ 695739 h 1634435"/>
              <a:gd name="connsiteX22" fmla="*/ 41845 w 781759"/>
              <a:gd name="connsiteY22" fmla="*/ 745435 h 1634435"/>
              <a:gd name="connsiteX23" fmla="*/ 52889 w 781759"/>
              <a:gd name="connsiteY23" fmla="*/ 767522 h 1634435"/>
              <a:gd name="connsiteX24" fmla="*/ 69454 w 781759"/>
              <a:gd name="connsiteY24" fmla="*/ 806174 h 1634435"/>
              <a:gd name="connsiteX25" fmla="*/ 108106 w 781759"/>
              <a:gd name="connsiteY25" fmla="*/ 855870 h 1634435"/>
              <a:gd name="connsiteX26" fmla="*/ 124672 w 781759"/>
              <a:gd name="connsiteY26" fmla="*/ 905565 h 1634435"/>
              <a:gd name="connsiteX27" fmla="*/ 130193 w 781759"/>
              <a:gd name="connsiteY27" fmla="*/ 922130 h 1634435"/>
              <a:gd name="connsiteX28" fmla="*/ 135715 w 781759"/>
              <a:gd name="connsiteY28" fmla="*/ 938696 h 1634435"/>
              <a:gd name="connsiteX29" fmla="*/ 135715 w 781759"/>
              <a:gd name="connsiteY29" fmla="*/ 1027043 h 1634435"/>
              <a:gd name="connsiteX30" fmla="*/ 141237 w 781759"/>
              <a:gd name="connsiteY30" fmla="*/ 1049130 h 1634435"/>
              <a:gd name="connsiteX31" fmla="*/ 163324 w 781759"/>
              <a:gd name="connsiteY31" fmla="*/ 1071217 h 1634435"/>
              <a:gd name="connsiteX32" fmla="*/ 179889 w 781759"/>
              <a:gd name="connsiteY32" fmla="*/ 1098826 h 1634435"/>
              <a:gd name="connsiteX33" fmla="*/ 207498 w 781759"/>
              <a:gd name="connsiteY33" fmla="*/ 1120913 h 1634435"/>
              <a:gd name="connsiteX34" fmla="*/ 229585 w 781759"/>
              <a:gd name="connsiteY34" fmla="*/ 1148522 h 1634435"/>
              <a:gd name="connsiteX35" fmla="*/ 246150 w 781759"/>
              <a:gd name="connsiteY35" fmla="*/ 1170609 h 1634435"/>
              <a:gd name="connsiteX36" fmla="*/ 251672 w 781759"/>
              <a:gd name="connsiteY36" fmla="*/ 1187174 h 1634435"/>
              <a:gd name="connsiteX37" fmla="*/ 279280 w 781759"/>
              <a:gd name="connsiteY37" fmla="*/ 1220304 h 1634435"/>
              <a:gd name="connsiteX38" fmla="*/ 301367 w 781759"/>
              <a:gd name="connsiteY38" fmla="*/ 1231348 h 1634435"/>
              <a:gd name="connsiteX39" fmla="*/ 340019 w 781759"/>
              <a:gd name="connsiteY39" fmla="*/ 1270000 h 1634435"/>
              <a:gd name="connsiteX40" fmla="*/ 362106 w 781759"/>
              <a:gd name="connsiteY40" fmla="*/ 1292087 h 1634435"/>
              <a:gd name="connsiteX41" fmla="*/ 373150 w 781759"/>
              <a:gd name="connsiteY41" fmla="*/ 1303130 h 1634435"/>
              <a:gd name="connsiteX42" fmla="*/ 389715 w 781759"/>
              <a:gd name="connsiteY42" fmla="*/ 1308652 h 1634435"/>
              <a:gd name="connsiteX43" fmla="*/ 433889 w 781759"/>
              <a:gd name="connsiteY43" fmla="*/ 1358348 h 1634435"/>
              <a:gd name="connsiteX44" fmla="*/ 444932 w 781759"/>
              <a:gd name="connsiteY44" fmla="*/ 1374913 h 1634435"/>
              <a:gd name="connsiteX45" fmla="*/ 461498 w 781759"/>
              <a:gd name="connsiteY45" fmla="*/ 1380435 h 1634435"/>
              <a:gd name="connsiteX46" fmla="*/ 467019 w 781759"/>
              <a:gd name="connsiteY46" fmla="*/ 1397000 h 1634435"/>
              <a:gd name="connsiteX47" fmla="*/ 478063 w 781759"/>
              <a:gd name="connsiteY47" fmla="*/ 1408043 h 1634435"/>
              <a:gd name="connsiteX48" fmla="*/ 555367 w 781759"/>
              <a:gd name="connsiteY48" fmla="*/ 1446696 h 1634435"/>
              <a:gd name="connsiteX49" fmla="*/ 594019 w 781759"/>
              <a:gd name="connsiteY49" fmla="*/ 1479826 h 1634435"/>
              <a:gd name="connsiteX50" fmla="*/ 660280 w 781759"/>
              <a:gd name="connsiteY50" fmla="*/ 1501913 h 1634435"/>
              <a:gd name="connsiteX51" fmla="*/ 721019 w 781759"/>
              <a:gd name="connsiteY51" fmla="*/ 1518478 h 1634435"/>
              <a:gd name="connsiteX52" fmla="*/ 726541 w 781759"/>
              <a:gd name="connsiteY52" fmla="*/ 1535043 h 1634435"/>
              <a:gd name="connsiteX53" fmla="*/ 732063 w 781759"/>
              <a:gd name="connsiteY53" fmla="*/ 1557130 h 1634435"/>
              <a:gd name="connsiteX54" fmla="*/ 743106 w 781759"/>
              <a:gd name="connsiteY54" fmla="*/ 1573696 h 1634435"/>
              <a:gd name="connsiteX55" fmla="*/ 754150 w 781759"/>
              <a:gd name="connsiteY55" fmla="*/ 1606826 h 1634435"/>
              <a:gd name="connsiteX56" fmla="*/ 781759 w 781759"/>
              <a:gd name="connsiteY56" fmla="*/ 1634435 h 163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81759" h="1634435">
                <a:moveTo>
                  <a:pt x="527759" y="0"/>
                </a:moveTo>
                <a:cubicBezTo>
                  <a:pt x="494628" y="1841"/>
                  <a:pt x="461384" y="2220"/>
                  <a:pt x="428367" y="5522"/>
                </a:cubicBezTo>
                <a:cubicBezTo>
                  <a:pt x="387391" y="9620"/>
                  <a:pt x="372722" y="13911"/>
                  <a:pt x="340019" y="22087"/>
                </a:cubicBezTo>
                <a:cubicBezTo>
                  <a:pt x="319775" y="52453"/>
                  <a:pt x="340017" y="26691"/>
                  <a:pt x="312411" y="49696"/>
                </a:cubicBezTo>
                <a:cubicBezTo>
                  <a:pt x="284837" y="72674"/>
                  <a:pt x="308390" y="62079"/>
                  <a:pt x="279280" y="71783"/>
                </a:cubicBezTo>
                <a:cubicBezTo>
                  <a:pt x="273758" y="79145"/>
                  <a:pt x="268704" y="86883"/>
                  <a:pt x="262715" y="93870"/>
                </a:cubicBezTo>
                <a:cubicBezTo>
                  <a:pt x="257633" y="99799"/>
                  <a:pt x="250482" y="103938"/>
                  <a:pt x="246150" y="110435"/>
                </a:cubicBezTo>
                <a:cubicBezTo>
                  <a:pt x="242921" y="115278"/>
                  <a:pt x="244011" y="122264"/>
                  <a:pt x="240628" y="127000"/>
                </a:cubicBezTo>
                <a:cubicBezTo>
                  <a:pt x="234576" y="135472"/>
                  <a:pt x="225903" y="141725"/>
                  <a:pt x="218541" y="149087"/>
                </a:cubicBezTo>
                <a:cubicBezTo>
                  <a:pt x="214860" y="156449"/>
                  <a:pt x="212064" y="164325"/>
                  <a:pt x="207498" y="171174"/>
                </a:cubicBezTo>
                <a:cubicBezTo>
                  <a:pt x="201205" y="180613"/>
                  <a:pt x="188747" y="187356"/>
                  <a:pt x="179889" y="193261"/>
                </a:cubicBezTo>
                <a:cubicBezTo>
                  <a:pt x="176208" y="198783"/>
                  <a:pt x="172991" y="204644"/>
                  <a:pt x="168845" y="209826"/>
                </a:cubicBezTo>
                <a:cubicBezTo>
                  <a:pt x="165593" y="213891"/>
                  <a:pt x="160480" y="216406"/>
                  <a:pt x="157802" y="220870"/>
                </a:cubicBezTo>
                <a:cubicBezTo>
                  <a:pt x="140023" y="250503"/>
                  <a:pt x="168705" y="226485"/>
                  <a:pt x="135715" y="248478"/>
                </a:cubicBezTo>
                <a:cubicBezTo>
                  <a:pt x="95665" y="301879"/>
                  <a:pt x="134705" y="244975"/>
                  <a:pt x="113628" y="287130"/>
                </a:cubicBezTo>
                <a:cubicBezTo>
                  <a:pt x="110660" y="293066"/>
                  <a:pt x="105553" y="297760"/>
                  <a:pt x="102585" y="303696"/>
                </a:cubicBezTo>
                <a:cubicBezTo>
                  <a:pt x="99982" y="308902"/>
                  <a:pt x="100292" y="315418"/>
                  <a:pt x="97063" y="320261"/>
                </a:cubicBezTo>
                <a:cubicBezTo>
                  <a:pt x="92731" y="326758"/>
                  <a:pt x="84516" y="330130"/>
                  <a:pt x="80498" y="336826"/>
                </a:cubicBezTo>
                <a:cubicBezTo>
                  <a:pt x="67793" y="358001"/>
                  <a:pt x="59619" y="381647"/>
                  <a:pt x="47367" y="403087"/>
                </a:cubicBezTo>
                <a:cubicBezTo>
                  <a:pt x="19154" y="452459"/>
                  <a:pt x="31916" y="428466"/>
                  <a:pt x="8715" y="474870"/>
                </a:cubicBezTo>
                <a:cubicBezTo>
                  <a:pt x="-6488" y="550879"/>
                  <a:pt x="32" y="505576"/>
                  <a:pt x="14237" y="657087"/>
                </a:cubicBezTo>
                <a:cubicBezTo>
                  <a:pt x="16182" y="677832"/>
                  <a:pt x="20085" y="679663"/>
                  <a:pt x="30802" y="695739"/>
                </a:cubicBezTo>
                <a:cubicBezTo>
                  <a:pt x="34110" y="715586"/>
                  <a:pt x="34432" y="728139"/>
                  <a:pt x="41845" y="745435"/>
                </a:cubicBezTo>
                <a:cubicBezTo>
                  <a:pt x="45087" y="753001"/>
                  <a:pt x="49483" y="760028"/>
                  <a:pt x="52889" y="767522"/>
                </a:cubicBezTo>
                <a:cubicBezTo>
                  <a:pt x="58689" y="780283"/>
                  <a:pt x="62242" y="794154"/>
                  <a:pt x="69454" y="806174"/>
                </a:cubicBezTo>
                <a:cubicBezTo>
                  <a:pt x="90896" y="841910"/>
                  <a:pt x="89351" y="799608"/>
                  <a:pt x="108106" y="855870"/>
                </a:cubicBezTo>
                <a:lnTo>
                  <a:pt x="124672" y="905565"/>
                </a:lnTo>
                <a:lnTo>
                  <a:pt x="130193" y="922130"/>
                </a:lnTo>
                <a:lnTo>
                  <a:pt x="135715" y="938696"/>
                </a:lnTo>
                <a:cubicBezTo>
                  <a:pt x="130022" y="995622"/>
                  <a:pt x="126581" y="981375"/>
                  <a:pt x="135715" y="1027043"/>
                </a:cubicBezTo>
                <a:cubicBezTo>
                  <a:pt x="137203" y="1034485"/>
                  <a:pt x="137215" y="1042695"/>
                  <a:pt x="141237" y="1049130"/>
                </a:cubicBezTo>
                <a:cubicBezTo>
                  <a:pt x="146755" y="1057959"/>
                  <a:pt x="157967" y="1062289"/>
                  <a:pt x="163324" y="1071217"/>
                </a:cubicBezTo>
                <a:cubicBezTo>
                  <a:pt x="168846" y="1080420"/>
                  <a:pt x="173651" y="1090093"/>
                  <a:pt x="179889" y="1098826"/>
                </a:cubicBezTo>
                <a:cubicBezTo>
                  <a:pt x="187043" y="1108843"/>
                  <a:pt x="197539" y="1114274"/>
                  <a:pt x="207498" y="1120913"/>
                </a:cubicBezTo>
                <a:cubicBezTo>
                  <a:pt x="218246" y="1153161"/>
                  <a:pt x="204609" y="1123546"/>
                  <a:pt x="229585" y="1148522"/>
                </a:cubicBezTo>
                <a:cubicBezTo>
                  <a:pt x="236092" y="1155029"/>
                  <a:pt x="240628" y="1163247"/>
                  <a:pt x="246150" y="1170609"/>
                </a:cubicBezTo>
                <a:cubicBezTo>
                  <a:pt x="247991" y="1176131"/>
                  <a:pt x="249069" y="1181968"/>
                  <a:pt x="251672" y="1187174"/>
                </a:cubicBezTo>
                <a:cubicBezTo>
                  <a:pt x="257054" y="1197937"/>
                  <a:pt x="269781" y="1213519"/>
                  <a:pt x="279280" y="1220304"/>
                </a:cubicBezTo>
                <a:cubicBezTo>
                  <a:pt x="285978" y="1225088"/>
                  <a:pt x="294005" y="1227667"/>
                  <a:pt x="301367" y="1231348"/>
                </a:cubicBezTo>
                <a:cubicBezTo>
                  <a:pt x="321634" y="1261747"/>
                  <a:pt x="302459" y="1236613"/>
                  <a:pt x="340019" y="1270000"/>
                </a:cubicBezTo>
                <a:cubicBezTo>
                  <a:pt x="347801" y="1276917"/>
                  <a:pt x="354744" y="1284725"/>
                  <a:pt x="362106" y="1292087"/>
                </a:cubicBezTo>
                <a:cubicBezTo>
                  <a:pt x="365787" y="1295768"/>
                  <a:pt x="368211" y="1301484"/>
                  <a:pt x="373150" y="1303130"/>
                </a:cubicBezTo>
                <a:lnTo>
                  <a:pt x="389715" y="1308652"/>
                </a:lnTo>
                <a:cubicBezTo>
                  <a:pt x="418086" y="1337023"/>
                  <a:pt x="413578" y="1329912"/>
                  <a:pt x="433889" y="1358348"/>
                </a:cubicBezTo>
                <a:cubicBezTo>
                  <a:pt x="437746" y="1363748"/>
                  <a:pt x="439750" y="1370767"/>
                  <a:pt x="444932" y="1374913"/>
                </a:cubicBezTo>
                <a:cubicBezTo>
                  <a:pt x="449477" y="1378549"/>
                  <a:pt x="455976" y="1378594"/>
                  <a:pt x="461498" y="1380435"/>
                </a:cubicBezTo>
                <a:cubicBezTo>
                  <a:pt x="463338" y="1385957"/>
                  <a:pt x="464024" y="1392009"/>
                  <a:pt x="467019" y="1397000"/>
                </a:cubicBezTo>
                <a:cubicBezTo>
                  <a:pt x="469697" y="1401464"/>
                  <a:pt x="473898" y="1404919"/>
                  <a:pt x="478063" y="1408043"/>
                </a:cubicBezTo>
                <a:cubicBezTo>
                  <a:pt x="514010" y="1435003"/>
                  <a:pt x="510932" y="1430032"/>
                  <a:pt x="555367" y="1446696"/>
                </a:cubicBezTo>
                <a:cubicBezTo>
                  <a:pt x="567922" y="1459251"/>
                  <a:pt x="578080" y="1470971"/>
                  <a:pt x="594019" y="1479826"/>
                </a:cubicBezTo>
                <a:cubicBezTo>
                  <a:pt x="611687" y="1489641"/>
                  <a:pt x="642355" y="1496536"/>
                  <a:pt x="660280" y="1501913"/>
                </a:cubicBezTo>
                <a:cubicBezTo>
                  <a:pt x="711896" y="1517398"/>
                  <a:pt x="617344" y="1492560"/>
                  <a:pt x="721019" y="1518478"/>
                </a:cubicBezTo>
                <a:cubicBezTo>
                  <a:pt x="722860" y="1524000"/>
                  <a:pt x="724942" y="1529447"/>
                  <a:pt x="726541" y="1535043"/>
                </a:cubicBezTo>
                <a:cubicBezTo>
                  <a:pt x="728626" y="1542340"/>
                  <a:pt x="729074" y="1550155"/>
                  <a:pt x="732063" y="1557130"/>
                </a:cubicBezTo>
                <a:cubicBezTo>
                  <a:pt x="734677" y="1563230"/>
                  <a:pt x="740411" y="1567632"/>
                  <a:pt x="743106" y="1573696"/>
                </a:cubicBezTo>
                <a:cubicBezTo>
                  <a:pt x="747834" y="1584333"/>
                  <a:pt x="745919" y="1598595"/>
                  <a:pt x="754150" y="1606826"/>
                </a:cubicBezTo>
                <a:lnTo>
                  <a:pt x="781759" y="163443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576708" y="4417391"/>
            <a:ext cx="1349249" cy="1176131"/>
          </a:xfrm>
          <a:custGeom>
            <a:avLst/>
            <a:gdLst>
              <a:gd name="connsiteX0" fmla="*/ 1349249 w 1349249"/>
              <a:gd name="connsiteY0" fmla="*/ 55218 h 1176131"/>
              <a:gd name="connsiteX1" fmla="*/ 1316118 w 1349249"/>
              <a:gd name="connsiteY1" fmla="*/ 44174 h 1176131"/>
              <a:gd name="connsiteX2" fmla="*/ 1222249 w 1349249"/>
              <a:gd name="connsiteY2" fmla="*/ 11044 h 1176131"/>
              <a:gd name="connsiteX3" fmla="*/ 1167031 w 1349249"/>
              <a:gd name="connsiteY3" fmla="*/ 5522 h 1176131"/>
              <a:gd name="connsiteX4" fmla="*/ 1122857 w 1349249"/>
              <a:gd name="connsiteY4" fmla="*/ 0 h 1176131"/>
              <a:gd name="connsiteX5" fmla="*/ 935118 w 1349249"/>
              <a:gd name="connsiteY5" fmla="*/ 5522 h 1176131"/>
              <a:gd name="connsiteX6" fmla="*/ 918553 w 1349249"/>
              <a:gd name="connsiteY6" fmla="*/ 22087 h 1176131"/>
              <a:gd name="connsiteX7" fmla="*/ 896466 w 1349249"/>
              <a:gd name="connsiteY7" fmla="*/ 55218 h 1176131"/>
              <a:gd name="connsiteX8" fmla="*/ 901988 w 1349249"/>
              <a:gd name="connsiteY8" fmla="*/ 93870 h 1176131"/>
              <a:gd name="connsiteX9" fmla="*/ 924075 w 1349249"/>
              <a:gd name="connsiteY9" fmla="*/ 132522 h 1176131"/>
              <a:gd name="connsiteX10" fmla="*/ 929596 w 1349249"/>
              <a:gd name="connsiteY10" fmla="*/ 149087 h 1176131"/>
              <a:gd name="connsiteX11" fmla="*/ 946162 w 1349249"/>
              <a:gd name="connsiteY11" fmla="*/ 187739 h 1176131"/>
              <a:gd name="connsiteX12" fmla="*/ 929596 w 1349249"/>
              <a:gd name="connsiteY12" fmla="*/ 231913 h 1176131"/>
              <a:gd name="connsiteX13" fmla="*/ 907509 w 1349249"/>
              <a:gd name="connsiteY13" fmla="*/ 237435 h 1176131"/>
              <a:gd name="connsiteX14" fmla="*/ 841249 w 1349249"/>
              <a:gd name="connsiteY14" fmla="*/ 242957 h 1176131"/>
              <a:gd name="connsiteX15" fmla="*/ 819162 w 1349249"/>
              <a:gd name="connsiteY15" fmla="*/ 248479 h 1176131"/>
              <a:gd name="connsiteX16" fmla="*/ 808118 w 1349249"/>
              <a:gd name="connsiteY16" fmla="*/ 265044 h 1176131"/>
              <a:gd name="connsiteX17" fmla="*/ 797075 w 1349249"/>
              <a:gd name="connsiteY17" fmla="*/ 314739 h 1176131"/>
              <a:gd name="connsiteX18" fmla="*/ 802596 w 1349249"/>
              <a:gd name="connsiteY18" fmla="*/ 353392 h 1176131"/>
              <a:gd name="connsiteX19" fmla="*/ 819162 w 1349249"/>
              <a:gd name="connsiteY19" fmla="*/ 375479 h 1176131"/>
              <a:gd name="connsiteX20" fmla="*/ 841249 w 1349249"/>
              <a:gd name="connsiteY20" fmla="*/ 403087 h 1176131"/>
              <a:gd name="connsiteX21" fmla="*/ 846770 w 1349249"/>
              <a:gd name="connsiteY21" fmla="*/ 436218 h 1176131"/>
              <a:gd name="connsiteX22" fmla="*/ 857814 w 1349249"/>
              <a:gd name="connsiteY22" fmla="*/ 485913 h 1176131"/>
              <a:gd name="connsiteX23" fmla="*/ 819162 w 1349249"/>
              <a:gd name="connsiteY23" fmla="*/ 530087 h 1176131"/>
              <a:gd name="connsiteX24" fmla="*/ 780509 w 1349249"/>
              <a:gd name="connsiteY24" fmla="*/ 552174 h 1176131"/>
              <a:gd name="connsiteX25" fmla="*/ 697683 w 1349249"/>
              <a:gd name="connsiteY25" fmla="*/ 585305 h 1176131"/>
              <a:gd name="connsiteX26" fmla="*/ 659031 w 1349249"/>
              <a:gd name="connsiteY26" fmla="*/ 612913 h 1176131"/>
              <a:gd name="connsiteX27" fmla="*/ 631422 w 1349249"/>
              <a:gd name="connsiteY27" fmla="*/ 629479 h 1176131"/>
              <a:gd name="connsiteX28" fmla="*/ 614857 w 1349249"/>
              <a:gd name="connsiteY28" fmla="*/ 646044 h 1176131"/>
              <a:gd name="connsiteX29" fmla="*/ 587249 w 1349249"/>
              <a:gd name="connsiteY29" fmla="*/ 668131 h 1176131"/>
              <a:gd name="connsiteX30" fmla="*/ 581727 w 1349249"/>
              <a:gd name="connsiteY30" fmla="*/ 690218 h 1176131"/>
              <a:gd name="connsiteX31" fmla="*/ 592770 w 1349249"/>
              <a:gd name="connsiteY31" fmla="*/ 750957 h 1176131"/>
              <a:gd name="connsiteX32" fmla="*/ 609335 w 1349249"/>
              <a:gd name="connsiteY32" fmla="*/ 784087 h 1176131"/>
              <a:gd name="connsiteX33" fmla="*/ 631422 w 1349249"/>
              <a:gd name="connsiteY33" fmla="*/ 817218 h 1176131"/>
              <a:gd name="connsiteX34" fmla="*/ 636944 w 1349249"/>
              <a:gd name="connsiteY34" fmla="*/ 833783 h 1176131"/>
              <a:gd name="connsiteX35" fmla="*/ 647988 w 1349249"/>
              <a:gd name="connsiteY35" fmla="*/ 844826 h 1176131"/>
              <a:gd name="connsiteX36" fmla="*/ 664553 w 1349249"/>
              <a:gd name="connsiteY36" fmla="*/ 866913 h 1176131"/>
              <a:gd name="connsiteX37" fmla="*/ 681118 w 1349249"/>
              <a:gd name="connsiteY37" fmla="*/ 911087 h 1176131"/>
              <a:gd name="connsiteX38" fmla="*/ 647988 w 1349249"/>
              <a:gd name="connsiteY38" fmla="*/ 944218 h 1176131"/>
              <a:gd name="connsiteX39" fmla="*/ 620379 w 1349249"/>
              <a:gd name="connsiteY39" fmla="*/ 949739 h 1176131"/>
              <a:gd name="connsiteX40" fmla="*/ 360857 w 1349249"/>
              <a:gd name="connsiteY40" fmla="*/ 955261 h 1176131"/>
              <a:gd name="connsiteX41" fmla="*/ 294596 w 1349249"/>
              <a:gd name="connsiteY41" fmla="*/ 960783 h 1176131"/>
              <a:gd name="connsiteX42" fmla="*/ 278031 w 1349249"/>
              <a:gd name="connsiteY42" fmla="*/ 971826 h 1176131"/>
              <a:gd name="connsiteX43" fmla="*/ 255944 w 1349249"/>
              <a:gd name="connsiteY43" fmla="*/ 982870 h 1176131"/>
              <a:gd name="connsiteX44" fmla="*/ 228335 w 1349249"/>
              <a:gd name="connsiteY44" fmla="*/ 1010479 h 1176131"/>
              <a:gd name="connsiteX45" fmla="*/ 195205 w 1349249"/>
              <a:gd name="connsiteY45" fmla="*/ 1021522 h 1176131"/>
              <a:gd name="connsiteX46" fmla="*/ 84770 w 1349249"/>
              <a:gd name="connsiteY46" fmla="*/ 1032566 h 1176131"/>
              <a:gd name="connsiteX47" fmla="*/ 51640 w 1349249"/>
              <a:gd name="connsiteY47" fmla="*/ 1054652 h 1176131"/>
              <a:gd name="connsiteX48" fmla="*/ 40596 w 1349249"/>
              <a:gd name="connsiteY48" fmla="*/ 1065696 h 1176131"/>
              <a:gd name="connsiteX49" fmla="*/ 7466 w 1349249"/>
              <a:gd name="connsiteY49" fmla="*/ 1093305 h 1176131"/>
              <a:gd name="connsiteX50" fmla="*/ 1944 w 1349249"/>
              <a:gd name="connsiteY50" fmla="*/ 1176131 h 117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249" h="1176131">
                <a:moveTo>
                  <a:pt x="1349249" y="55218"/>
                </a:moveTo>
                <a:cubicBezTo>
                  <a:pt x="1338205" y="51537"/>
                  <a:pt x="1327058" y="48152"/>
                  <a:pt x="1316118" y="44174"/>
                </a:cubicBezTo>
                <a:cubicBezTo>
                  <a:pt x="1278828" y="30614"/>
                  <a:pt x="1269879" y="21869"/>
                  <a:pt x="1222249" y="11044"/>
                </a:cubicBezTo>
                <a:cubicBezTo>
                  <a:pt x="1204211" y="6944"/>
                  <a:pt x="1185416" y="7565"/>
                  <a:pt x="1167031" y="5522"/>
                </a:cubicBezTo>
                <a:cubicBezTo>
                  <a:pt x="1152283" y="3883"/>
                  <a:pt x="1137582" y="1841"/>
                  <a:pt x="1122857" y="0"/>
                </a:cubicBezTo>
                <a:cubicBezTo>
                  <a:pt x="1060277" y="1841"/>
                  <a:pt x="997362" y="-1207"/>
                  <a:pt x="935118" y="5522"/>
                </a:cubicBezTo>
                <a:cubicBezTo>
                  <a:pt x="927354" y="6361"/>
                  <a:pt x="923347" y="15923"/>
                  <a:pt x="918553" y="22087"/>
                </a:cubicBezTo>
                <a:cubicBezTo>
                  <a:pt x="910404" y="32564"/>
                  <a:pt x="896466" y="55218"/>
                  <a:pt x="896466" y="55218"/>
                </a:cubicBezTo>
                <a:cubicBezTo>
                  <a:pt x="898307" y="68102"/>
                  <a:pt x="897611" y="81613"/>
                  <a:pt x="901988" y="93870"/>
                </a:cubicBezTo>
                <a:cubicBezTo>
                  <a:pt x="906979" y="107845"/>
                  <a:pt x="917439" y="119249"/>
                  <a:pt x="924075" y="132522"/>
                </a:cubicBezTo>
                <a:cubicBezTo>
                  <a:pt x="926678" y="137728"/>
                  <a:pt x="927303" y="143737"/>
                  <a:pt x="929596" y="149087"/>
                </a:cubicBezTo>
                <a:cubicBezTo>
                  <a:pt x="950071" y="196862"/>
                  <a:pt x="933209" y="148882"/>
                  <a:pt x="946162" y="187739"/>
                </a:cubicBezTo>
                <a:cubicBezTo>
                  <a:pt x="940640" y="202464"/>
                  <a:pt x="939251" y="219500"/>
                  <a:pt x="929596" y="231913"/>
                </a:cubicBezTo>
                <a:cubicBezTo>
                  <a:pt x="924937" y="237903"/>
                  <a:pt x="915039" y="236494"/>
                  <a:pt x="907509" y="237435"/>
                </a:cubicBezTo>
                <a:cubicBezTo>
                  <a:pt x="885517" y="240184"/>
                  <a:pt x="863336" y="241116"/>
                  <a:pt x="841249" y="242957"/>
                </a:cubicBezTo>
                <a:cubicBezTo>
                  <a:pt x="833887" y="244798"/>
                  <a:pt x="825476" y="244269"/>
                  <a:pt x="819162" y="248479"/>
                </a:cubicBezTo>
                <a:cubicBezTo>
                  <a:pt x="813640" y="252160"/>
                  <a:pt x="810732" y="258944"/>
                  <a:pt x="808118" y="265044"/>
                </a:cubicBezTo>
                <a:cubicBezTo>
                  <a:pt x="805192" y="271870"/>
                  <a:pt x="798059" y="309821"/>
                  <a:pt x="797075" y="314739"/>
                </a:cubicBezTo>
                <a:cubicBezTo>
                  <a:pt x="798915" y="327623"/>
                  <a:pt x="798148" y="341160"/>
                  <a:pt x="802596" y="353392"/>
                </a:cubicBezTo>
                <a:cubicBezTo>
                  <a:pt x="805741" y="362041"/>
                  <a:pt x="813813" y="367990"/>
                  <a:pt x="819162" y="375479"/>
                </a:cubicBezTo>
                <a:cubicBezTo>
                  <a:pt x="836577" y="399860"/>
                  <a:pt x="822779" y="384619"/>
                  <a:pt x="841249" y="403087"/>
                </a:cubicBezTo>
                <a:cubicBezTo>
                  <a:pt x="843089" y="414131"/>
                  <a:pt x="844574" y="425239"/>
                  <a:pt x="846770" y="436218"/>
                </a:cubicBezTo>
                <a:cubicBezTo>
                  <a:pt x="850098" y="452858"/>
                  <a:pt x="858943" y="468981"/>
                  <a:pt x="857814" y="485913"/>
                </a:cubicBezTo>
                <a:cubicBezTo>
                  <a:pt x="855621" y="518819"/>
                  <a:pt x="840258" y="518580"/>
                  <a:pt x="819162" y="530087"/>
                </a:cubicBezTo>
                <a:cubicBezTo>
                  <a:pt x="806134" y="537193"/>
                  <a:pt x="793956" y="545899"/>
                  <a:pt x="780509" y="552174"/>
                </a:cubicBezTo>
                <a:cubicBezTo>
                  <a:pt x="754304" y="564403"/>
                  <a:pt x="723073" y="570796"/>
                  <a:pt x="697683" y="585305"/>
                </a:cubicBezTo>
                <a:cubicBezTo>
                  <a:pt x="683936" y="593160"/>
                  <a:pt x="672205" y="604130"/>
                  <a:pt x="659031" y="612913"/>
                </a:cubicBezTo>
                <a:cubicBezTo>
                  <a:pt x="650101" y="618866"/>
                  <a:pt x="640008" y="623039"/>
                  <a:pt x="631422" y="629479"/>
                </a:cubicBezTo>
                <a:cubicBezTo>
                  <a:pt x="625175" y="634164"/>
                  <a:pt x="620734" y="640902"/>
                  <a:pt x="614857" y="646044"/>
                </a:cubicBezTo>
                <a:cubicBezTo>
                  <a:pt x="605988" y="653805"/>
                  <a:pt x="596452" y="660769"/>
                  <a:pt x="587249" y="668131"/>
                </a:cubicBezTo>
                <a:cubicBezTo>
                  <a:pt x="585408" y="675493"/>
                  <a:pt x="581727" y="682629"/>
                  <a:pt x="581727" y="690218"/>
                </a:cubicBezTo>
                <a:cubicBezTo>
                  <a:pt x="581727" y="697565"/>
                  <a:pt x="587939" y="738878"/>
                  <a:pt x="592770" y="750957"/>
                </a:cubicBezTo>
                <a:cubicBezTo>
                  <a:pt x="597355" y="762421"/>
                  <a:pt x="604320" y="772804"/>
                  <a:pt x="609335" y="784087"/>
                </a:cubicBezTo>
                <a:cubicBezTo>
                  <a:pt x="622121" y="812855"/>
                  <a:pt x="604309" y="790103"/>
                  <a:pt x="631422" y="817218"/>
                </a:cubicBezTo>
                <a:cubicBezTo>
                  <a:pt x="633263" y="822740"/>
                  <a:pt x="633949" y="828792"/>
                  <a:pt x="636944" y="833783"/>
                </a:cubicBezTo>
                <a:cubicBezTo>
                  <a:pt x="639623" y="838247"/>
                  <a:pt x="644655" y="840827"/>
                  <a:pt x="647988" y="844826"/>
                </a:cubicBezTo>
                <a:cubicBezTo>
                  <a:pt x="653880" y="851896"/>
                  <a:pt x="659676" y="859109"/>
                  <a:pt x="664553" y="866913"/>
                </a:cubicBezTo>
                <a:cubicBezTo>
                  <a:pt x="676583" y="886162"/>
                  <a:pt x="675818" y="889889"/>
                  <a:pt x="681118" y="911087"/>
                </a:cubicBezTo>
                <a:cubicBezTo>
                  <a:pt x="670796" y="924851"/>
                  <a:pt x="664837" y="937900"/>
                  <a:pt x="647988" y="944218"/>
                </a:cubicBezTo>
                <a:cubicBezTo>
                  <a:pt x="639200" y="947513"/>
                  <a:pt x="629582" y="947899"/>
                  <a:pt x="620379" y="949739"/>
                </a:cubicBezTo>
                <a:cubicBezTo>
                  <a:pt x="535717" y="1006184"/>
                  <a:pt x="618957" y="955261"/>
                  <a:pt x="360857" y="955261"/>
                </a:cubicBezTo>
                <a:cubicBezTo>
                  <a:pt x="338693" y="955261"/>
                  <a:pt x="316683" y="958942"/>
                  <a:pt x="294596" y="960783"/>
                </a:cubicBezTo>
                <a:cubicBezTo>
                  <a:pt x="289074" y="964464"/>
                  <a:pt x="283793" y="968534"/>
                  <a:pt x="278031" y="971826"/>
                </a:cubicBezTo>
                <a:cubicBezTo>
                  <a:pt x="270884" y="975910"/>
                  <a:pt x="262441" y="977816"/>
                  <a:pt x="255944" y="982870"/>
                </a:cubicBezTo>
                <a:cubicBezTo>
                  <a:pt x="245671" y="990861"/>
                  <a:pt x="240682" y="1006363"/>
                  <a:pt x="228335" y="1010479"/>
                </a:cubicBezTo>
                <a:lnTo>
                  <a:pt x="195205" y="1021522"/>
                </a:lnTo>
                <a:cubicBezTo>
                  <a:pt x="148901" y="1036957"/>
                  <a:pt x="184469" y="1026701"/>
                  <a:pt x="84770" y="1032566"/>
                </a:cubicBezTo>
                <a:cubicBezTo>
                  <a:pt x="74445" y="1063545"/>
                  <a:pt x="87917" y="1039105"/>
                  <a:pt x="51640" y="1054652"/>
                </a:cubicBezTo>
                <a:cubicBezTo>
                  <a:pt x="46855" y="1056703"/>
                  <a:pt x="44596" y="1062363"/>
                  <a:pt x="40596" y="1065696"/>
                </a:cubicBezTo>
                <a:cubicBezTo>
                  <a:pt x="1225" y="1098505"/>
                  <a:pt x="32438" y="1068331"/>
                  <a:pt x="7466" y="1093305"/>
                </a:cubicBezTo>
                <a:cubicBezTo>
                  <a:pt x="-5041" y="1130823"/>
                  <a:pt x="1944" y="1104050"/>
                  <a:pt x="1944" y="117613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993250" y="3727174"/>
            <a:ext cx="1932707" cy="745435"/>
          </a:xfrm>
          <a:custGeom>
            <a:avLst/>
            <a:gdLst>
              <a:gd name="connsiteX0" fmla="*/ 1932707 w 1932707"/>
              <a:gd name="connsiteY0" fmla="*/ 745435 h 745435"/>
              <a:gd name="connsiteX1" fmla="*/ 1899576 w 1932707"/>
              <a:gd name="connsiteY1" fmla="*/ 728869 h 745435"/>
              <a:gd name="connsiteX2" fmla="*/ 1838837 w 1932707"/>
              <a:gd name="connsiteY2" fmla="*/ 684696 h 745435"/>
              <a:gd name="connsiteX3" fmla="*/ 1750489 w 1932707"/>
              <a:gd name="connsiteY3" fmla="*/ 646043 h 745435"/>
              <a:gd name="connsiteX4" fmla="*/ 1695272 w 1932707"/>
              <a:gd name="connsiteY4" fmla="*/ 618435 h 745435"/>
              <a:gd name="connsiteX5" fmla="*/ 1656620 w 1932707"/>
              <a:gd name="connsiteY5" fmla="*/ 491435 h 745435"/>
              <a:gd name="connsiteX6" fmla="*/ 1612446 w 1932707"/>
              <a:gd name="connsiteY6" fmla="*/ 375478 h 745435"/>
              <a:gd name="connsiteX7" fmla="*/ 1518576 w 1932707"/>
              <a:gd name="connsiteY7" fmla="*/ 392043 h 745435"/>
              <a:gd name="connsiteX8" fmla="*/ 1474402 w 1932707"/>
              <a:gd name="connsiteY8" fmla="*/ 408609 h 745435"/>
              <a:gd name="connsiteX9" fmla="*/ 1457837 w 1932707"/>
              <a:gd name="connsiteY9" fmla="*/ 414130 h 745435"/>
              <a:gd name="connsiteX10" fmla="*/ 1408141 w 1932707"/>
              <a:gd name="connsiteY10" fmla="*/ 458304 h 745435"/>
              <a:gd name="connsiteX11" fmla="*/ 1358446 w 1932707"/>
              <a:gd name="connsiteY11" fmla="*/ 502478 h 745435"/>
              <a:gd name="connsiteX12" fmla="*/ 1275620 w 1932707"/>
              <a:gd name="connsiteY12" fmla="*/ 596348 h 745435"/>
              <a:gd name="connsiteX13" fmla="*/ 1248011 w 1932707"/>
              <a:gd name="connsiteY13" fmla="*/ 612913 h 745435"/>
              <a:gd name="connsiteX14" fmla="*/ 1203837 w 1932707"/>
              <a:gd name="connsiteY14" fmla="*/ 635000 h 745435"/>
              <a:gd name="connsiteX15" fmla="*/ 1115489 w 1932707"/>
              <a:gd name="connsiteY15" fmla="*/ 612913 h 745435"/>
              <a:gd name="connsiteX16" fmla="*/ 1104446 w 1932707"/>
              <a:gd name="connsiteY16" fmla="*/ 596348 h 745435"/>
              <a:gd name="connsiteX17" fmla="*/ 1087880 w 1932707"/>
              <a:gd name="connsiteY17" fmla="*/ 535609 h 745435"/>
              <a:gd name="connsiteX18" fmla="*/ 1054750 w 1932707"/>
              <a:gd name="connsiteY18" fmla="*/ 485913 h 745435"/>
              <a:gd name="connsiteX19" fmla="*/ 1021620 w 1932707"/>
              <a:gd name="connsiteY19" fmla="*/ 403087 h 745435"/>
              <a:gd name="connsiteX20" fmla="*/ 977446 w 1932707"/>
              <a:gd name="connsiteY20" fmla="*/ 331304 h 745435"/>
              <a:gd name="connsiteX21" fmla="*/ 927750 w 1932707"/>
              <a:gd name="connsiteY21" fmla="*/ 303696 h 745435"/>
              <a:gd name="connsiteX22" fmla="*/ 911185 w 1932707"/>
              <a:gd name="connsiteY22" fmla="*/ 287130 h 745435"/>
              <a:gd name="connsiteX23" fmla="*/ 883576 w 1932707"/>
              <a:gd name="connsiteY23" fmla="*/ 270565 h 745435"/>
              <a:gd name="connsiteX24" fmla="*/ 806272 w 1932707"/>
              <a:gd name="connsiteY24" fmla="*/ 187739 h 745435"/>
              <a:gd name="connsiteX25" fmla="*/ 767620 w 1932707"/>
              <a:gd name="connsiteY25" fmla="*/ 176696 h 745435"/>
              <a:gd name="connsiteX26" fmla="*/ 624054 w 1932707"/>
              <a:gd name="connsiteY26" fmla="*/ 187739 h 745435"/>
              <a:gd name="connsiteX27" fmla="*/ 601967 w 1932707"/>
              <a:gd name="connsiteY27" fmla="*/ 198783 h 745435"/>
              <a:gd name="connsiteX28" fmla="*/ 579880 w 1932707"/>
              <a:gd name="connsiteY28" fmla="*/ 204304 h 745435"/>
              <a:gd name="connsiteX29" fmla="*/ 419750 w 1932707"/>
              <a:gd name="connsiteY29" fmla="*/ 171174 h 745435"/>
              <a:gd name="connsiteX30" fmla="*/ 281707 w 1932707"/>
              <a:gd name="connsiteY30" fmla="*/ 49696 h 745435"/>
              <a:gd name="connsiteX31" fmla="*/ 259620 w 1932707"/>
              <a:gd name="connsiteY31" fmla="*/ 27609 h 745435"/>
              <a:gd name="connsiteX32" fmla="*/ 232011 w 1932707"/>
              <a:gd name="connsiteY32" fmla="*/ 16565 h 745435"/>
              <a:gd name="connsiteX33" fmla="*/ 193359 w 1932707"/>
              <a:gd name="connsiteY33" fmla="*/ 0 h 745435"/>
              <a:gd name="connsiteX34" fmla="*/ 154707 w 1932707"/>
              <a:gd name="connsiteY34" fmla="*/ 5522 h 745435"/>
              <a:gd name="connsiteX35" fmla="*/ 60837 w 1932707"/>
              <a:gd name="connsiteY35" fmla="*/ 44174 h 745435"/>
              <a:gd name="connsiteX36" fmla="*/ 55315 w 1932707"/>
              <a:gd name="connsiteY36" fmla="*/ 60739 h 745435"/>
              <a:gd name="connsiteX37" fmla="*/ 11141 w 1932707"/>
              <a:gd name="connsiteY37" fmla="*/ 104913 h 745435"/>
              <a:gd name="connsiteX38" fmla="*/ 5620 w 1932707"/>
              <a:gd name="connsiteY38" fmla="*/ 149087 h 745435"/>
              <a:gd name="connsiteX39" fmla="*/ 98 w 1932707"/>
              <a:gd name="connsiteY39" fmla="*/ 165652 h 745435"/>
              <a:gd name="connsiteX40" fmla="*/ 33228 w 1932707"/>
              <a:gd name="connsiteY40" fmla="*/ 248478 h 745435"/>
              <a:gd name="connsiteX41" fmla="*/ 44272 w 1932707"/>
              <a:gd name="connsiteY41" fmla="*/ 265043 h 745435"/>
              <a:gd name="connsiteX42" fmla="*/ 88446 w 1932707"/>
              <a:gd name="connsiteY42" fmla="*/ 287130 h 745435"/>
              <a:gd name="connsiteX43" fmla="*/ 93967 w 1932707"/>
              <a:gd name="connsiteY43" fmla="*/ 303696 h 745435"/>
              <a:gd name="connsiteX44" fmla="*/ 121576 w 1932707"/>
              <a:gd name="connsiteY44" fmla="*/ 309217 h 745435"/>
              <a:gd name="connsiteX45" fmla="*/ 138141 w 1932707"/>
              <a:gd name="connsiteY45" fmla="*/ 314739 h 745435"/>
              <a:gd name="connsiteX46" fmla="*/ 160228 w 1932707"/>
              <a:gd name="connsiteY46" fmla="*/ 342348 h 745435"/>
              <a:gd name="connsiteX47" fmla="*/ 171272 w 1932707"/>
              <a:gd name="connsiteY47" fmla="*/ 353391 h 745435"/>
              <a:gd name="connsiteX48" fmla="*/ 182315 w 1932707"/>
              <a:gd name="connsiteY48" fmla="*/ 392043 h 745435"/>
              <a:gd name="connsiteX49" fmla="*/ 187837 w 1932707"/>
              <a:gd name="connsiteY49" fmla="*/ 408609 h 745435"/>
              <a:gd name="connsiteX50" fmla="*/ 187837 w 1932707"/>
              <a:gd name="connsiteY50" fmla="*/ 469348 h 74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932707" h="745435">
                <a:moveTo>
                  <a:pt x="1932707" y="745435"/>
                </a:moveTo>
                <a:cubicBezTo>
                  <a:pt x="1921663" y="739913"/>
                  <a:pt x="1909942" y="735577"/>
                  <a:pt x="1899576" y="728869"/>
                </a:cubicBezTo>
                <a:cubicBezTo>
                  <a:pt x="1878558" y="715269"/>
                  <a:pt x="1861772" y="694730"/>
                  <a:pt x="1838837" y="684696"/>
                </a:cubicBezTo>
                <a:cubicBezTo>
                  <a:pt x="1809388" y="671812"/>
                  <a:pt x="1779675" y="659513"/>
                  <a:pt x="1750489" y="646043"/>
                </a:cubicBezTo>
                <a:cubicBezTo>
                  <a:pt x="1731805" y="637420"/>
                  <a:pt x="1695272" y="618435"/>
                  <a:pt x="1695272" y="618435"/>
                </a:cubicBezTo>
                <a:cubicBezTo>
                  <a:pt x="1652365" y="518317"/>
                  <a:pt x="1713258" y="666068"/>
                  <a:pt x="1656620" y="491435"/>
                </a:cubicBezTo>
                <a:cubicBezTo>
                  <a:pt x="1643860" y="452090"/>
                  <a:pt x="1612446" y="375478"/>
                  <a:pt x="1612446" y="375478"/>
                </a:cubicBezTo>
                <a:cubicBezTo>
                  <a:pt x="1581156" y="381000"/>
                  <a:pt x="1549472" y="384628"/>
                  <a:pt x="1518576" y="392043"/>
                </a:cubicBezTo>
                <a:cubicBezTo>
                  <a:pt x="1503284" y="395713"/>
                  <a:pt x="1489181" y="403235"/>
                  <a:pt x="1474402" y="408609"/>
                </a:cubicBezTo>
                <a:cubicBezTo>
                  <a:pt x="1468932" y="410598"/>
                  <a:pt x="1463359" y="412290"/>
                  <a:pt x="1457837" y="414130"/>
                </a:cubicBezTo>
                <a:cubicBezTo>
                  <a:pt x="1418081" y="467139"/>
                  <a:pt x="1470892" y="401829"/>
                  <a:pt x="1408141" y="458304"/>
                </a:cubicBezTo>
                <a:cubicBezTo>
                  <a:pt x="1345757" y="514449"/>
                  <a:pt x="1426750" y="461495"/>
                  <a:pt x="1358446" y="502478"/>
                </a:cubicBezTo>
                <a:cubicBezTo>
                  <a:pt x="1321401" y="558045"/>
                  <a:pt x="1330866" y="552940"/>
                  <a:pt x="1275620" y="596348"/>
                </a:cubicBezTo>
                <a:cubicBezTo>
                  <a:pt x="1267181" y="602979"/>
                  <a:pt x="1257461" y="607825"/>
                  <a:pt x="1248011" y="612913"/>
                </a:cubicBezTo>
                <a:cubicBezTo>
                  <a:pt x="1233516" y="620718"/>
                  <a:pt x="1203837" y="635000"/>
                  <a:pt x="1203837" y="635000"/>
                </a:cubicBezTo>
                <a:cubicBezTo>
                  <a:pt x="1174388" y="627638"/>
                  <a:pt x="1143781" y="623915"/>
                  <a:pt x="1115489" y="612913"/>
                </a:cubicBezTo>
                <a:cubicBezTo>
                  <a:pt x="1109304" y="610508"/>
                  <a:pt x="1106678" y="602598"/>
                  <a:pt x="1104446" y="596348"/>
                </a:cubicBezTo>
                <a:cubicBezTo>
                  <a:pt x="1097388" y="576585"/>
                  <a:pt x="1096492" y="554746"/>
                  <a:pt x="1087880" y="535609"/>
                </a:cubicBezTo>
                <a:cubicBezTo>
                  <a:pt x="1079710" y="517454"/>
                  <a:pt x="1065793" y="502478"/>
                  <a:pt x="1054750" y="485913"/>
                </a:cubicBezTo>
                <a:cubicBezTo>
                  <a:pt x="1039185" y="431432"/>
                  <a:pt x="1049699" y="459246"/>
                  <a:pt x="1021620" y="403087"/>
                </a:cubicBezTo>
                <a:cubicBezTo>
                  <a:pt x="1005568" y="370983"/>
                  <a:pt x="1001723" y="355581"/>
                  <a:pt x="977446" y="331304"/>
                </a:cubicBezTo>
                <a:cubicBezTo>
                  <a:pt x="968502" y="322361"/>
                  <a:pt x="933521" y="306582"/>
                  <a:pt x="927750" y="303696"/>
                </a:cubicBezTo>
                <a:cubicBezTo>
                  <a:pt x="922228" y="298174"/>
                  <a:pt x="917682" y="291462"/>
                  <a:pt x="911185" y="287130"/>
                </a:cubicBezTo>
                <a:cubicBezTo>
                  <a:pt x="882594" y="268069"/>
                  <a:pt x="905074" y="296363"/>
                  <a:pt x="883576" y="270565"/>
                </a:cubicBezTo>
                <a:cubicBezTo>
                  <a:pt x="862158" y="244864"/>
                  <a:pt x="835166" y="194963"/>
                  <a:pt x="806272" y="187739"/>
                </a:cubicBezTo>
                <a:cubicBezTo>
                  <a:pt x="778539" y="180805"/>
                  <a:pt x="791385" y="184617"/>
                  <a:pt x="767620" y="176696"/>
                </a:cubicBezTo>
                <a:cubicBezTo>
                  <a:pt x="764234" y="176884"/>
                  <a:pt x="651592" y="180854"/>
                  <a:pt x="624054" y="187739"/>
                </a:cubicBezTo>
                <a:cubicBezTo>
                  <a:pt x="616068" y="189735"/>
                  <a:pt x="609674" y="195893"/>
                  <a:pt x="601967" y="198783"/>
                </a:cubicBezTo>
                <a:cubicBezTo>
                  <a:pt x="594861" y="201448"/>
                  <a:pt x="587242" y="202464"/>
                  <a:pt x="579880" y="204304"/>
                </a:cubicBezTo>
                <a:cubicBezTo>
                  <a:pt x="526599" y="197644"/>
                  <a:pt x="463862" y="207934"/>
                  <a:pt x="419750" y="171174"/>
                </a:cubicBezTo>
                <a:cubicBezTo>
                  <a:pt x="372662" y="131934"/>
                  <a:pt x="325049" y="93038"/>
                  <a:pt x="281707" y="49696"/>
                </a:cubicBezTo>
                <a:cubicBezTo>
                  <a:pt x="274345" y="42334"/>
                  <a:pt x="268283" y="33385"/>
                  <a:pt x="259620" y="27609"/>
                </a:cubicBezTo>
                <a:cubicBezTo>
                  <a:pt x="251373" y="22111"/>
                  <a:pt x="240877" y="20998"/>
                  <a:pt x="232011" y="16565"/>
                </a:cubicBezTo>
                <a:cubicBezTo>
                  <a:pt x="193880" y="-2501"/>
                  <a:pt x="239326" y="11492"/>
                  <a:pt x="193359" y="0"/>
                </a:cubicBezTo>
                <a:cubicBezTo>
                  <a:pt x="180475" y="1841"/>
                  <a:pt x="167333" y="2365"/>
                  <a:pt x="154707" y="5522"/>
                </a:cubicBezTo>
                <a:cubicBezTo>
                  <a:pt x="111163" y="16408"/>
                  <a:pt x="100104" y="24540"/>
                  <a:pt x="60837" y="44174"/>
                </a:cubicBezTo>
                <a:cubicBezTo>
                  <a:pt x="58996" y="49696"/>
                  <a:pt x="59001" y="56234"/>
                  <a:pt x="55315" y="60739"/>
                </a:cubicBezTo>
                <a:cubicBezTo>
                  <a:pt x="42128" y="76856"/>
                  <a:pt x="11141" y="104913"/>
                  <a:pt x="11141" y="104913"/>
                </a:cubicBezTo>
                <a:cubicBezTo>
                  <a:pt x="9301" y="119638"/>
                  <a:pt x="8274" y="134487"/>
                  <a:pt x="5620" y="149087"/>
                </a:cubicBezTo>
                <a:cubicBezTo>
                  <a:pt x="4579" y="154814"/>
                  <a:pt x="-787" y="159899"/>
                  <a:pt x="98" y="165652"/>
                </a:cubicBezTo>
                <a:cubicBezTo>
                  <a:pt x="6404" y="206640"/>
                  <a:pt x="14229" y="218080"/>
                  <a:pt x="33228" y="248478"/>
                </a:cubicBezTo>
                <a:cubicBezTo>
                  <a:pt x="36745" y="254106"/>
                  <a:pt x="39233" y="260724"/>
                  <a:pt x="44272" y="265043"/>
                </a:cubicBezTo>
                <a:cubicBezTo>
                  <a:pt x="60872" y="279272"/>
                  <a:pt x="70375" y="281108"/>
                  <a:pt x="88446" y="287130"/>
                </a:cubicBezTo>
                <a:cubicBezTo>
                  <a:pt x="90286" y="292652"/>
                  <a:pt x="89124" y="300467"/>
                  <a:pt x="93967" y="303696"/>
                </a:cubicBezTo>
                <a:cubicBezTo>
                  <a:pt x="101776" y="308902"/>
                  <a:pt x="112471" y="306941"/>
                  <a:pt x="121576" y="309217"/>
                </a:cubicBezTo>
                <a:cubicBezTo>
                  <a:pt x="127223" y="310629"/>
                  <a:pt x="132619" y="312898"/>
                  <a:pt x="138141" y="314739"/>
                </a:cubicBezTo>
                <a:cubicBezTo>
                  <a:pt x="164811" y="341409"/>
                  <a:pt x="132360" y="307514"/>
                  <a:pt x="160228" y="342348"/>
                </a:cubicBezTo>
                <a:cubicBezTo>
                  <a:pt x="163480" y="346413"/>
                  <a:pt x="167591" y="349710"/>
                  <a:pt x="171272" y="353391"/>
                </a:cubicBezTo>
                <a:cubicBezTo>
                  <a:pt x="184514" y="393122"/>
                  <a:pt x="168443" y="343491"/>
                  <a:pt x="182315" y="392043"/>
                </a:cubicBezTo>
                <a:cubicBezTo>
                  <a:pt x="183914" y="397640"/>
                  <a:pt x="187422" y="402803"/>
                  <a:pt x="187837" y="408609"/>
                </a:cubicBezTo>
                <a:cubicBezTo>
                  <a:pt x="189280" y="428804"/>
                  <a:pt x="187837" y="449102"/>
                  <a:pt x="187837" y="4693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914913" y="4312478"/>
            <a:ext cx="1983620" cy="502479"/>
          </a:xfrm>
          <a:custGeom>
            <a:avLst/>
            <a:gdLst>
              <a:gd name="connsiteX0" fmla="*/ 0 w 1983620"/>
              <a:gd name="connsiteY0" fmla="*/ 138044 h 502479"/>
              <a:gd name="connsiteX1" fmla="*/ 82826 w 1983620"/>
              <a:gd name="connsiteY1" fmla="*/ 121479 h 502479"/>
              <a:gd name="connsiteX2" fmla="*/ 408609 w 1983620"/>
              <a:gd name="connsiteY2" fmla="*/ 115957 h 502479"/>
              <a:gd name="connsiteX3" fmla="*/ 430696 w 1983620"/>
              <a:gd name="connsiteY3" fmla="*/ 110435 h 502479"/>
              <a:gd name="connsiteX4" fmla="*/ 458304 w 1983620"/>
              <a:gd name="connsiteY4" fmla="*/ 104913 h 502479"/>
              <a:gd name="connsiteX5" fmla="*/ 485913 w 1983620"/>
              <a:gd name="connsiteY5" fmla="*/ 88348 h 502479"/>
              <a:gd name="connsiteX6" fmla="*/ 502478 w 1983620"/>
              <a:gd name="connsiteY6" fmla="*/ 82826 h 502479"/>
              <a:gd name="connsiteX7" fmla="*/ 557696 w 1983620"/>
              <a:gd name="connsiteY7" fmla="*/ 60739 h 502479"/>
              <a:gd name="connsiteX8" fmla="*/ 623957 w 1983620"/>
              <a:gd name="connsiteY8" fmla="*/ 22087 h 502479"/>
              <a:gd name="connsiteX9" fmla="*/ 701261 w 1983620"/>
              <a:gd name="connsiteY9" fmla="*/ 0 h 502479"/>
              <a:gd name="connsiteX10" fmla="*/ 773044 w 1983620"/>
              <a:gd name="connsiteY10" fmla="*/ 27609 h 502479"/>
              <a:gd name="connsiteX11" fmla="*/ 784087 w 1983620"/>
              <a:gd name="connsiteY11" fmla="*/ 44174 h 502479"/>
              <a:gd name="connsiteX12" fmla="*/ 800652 w 1983620"/>
              <a:gd name="connsiteY12" fmla="*/ 127000 h 502479"/>
              <a:gd name="connsiteX13" fmla="*/ 817217 w 1983620"/>
              <a:gd name="connsiteY13" fmla="*/ 204305 h 502479"/>
              <a:gd name="connsiteX14" fmla="*/ 828261 w 1983620"/>
              <a:gd name="connsiteY14" fmla="*/ 314739 h 502479"/>
              <a:gd name="connsiteX15" fmla="*/ 861391 w 1983620"/>
              <a:gd name="connsiteY15" fmla="*/ 353392 h 502479"/>
              <a:gd name="connsiteX16" fmla="*/ 933174 w 1983620"/>
              <a:gd name="connsiteY16" fmla="*/ 364435 h 502479"/>
              <a:gd name="connsiteX17" fmla="*/ 1176130 w 1983620"/>
              <a:gd name="connsiteY17" fmla="*/ 358913 h 502479"/>
              <a:gd name="connsiteX18" fmla="*/ 1264478 w 1983620"/>
              <a:gd name="connsiteY18" fmla="*/ 386522 h 502479"/>
              <a:gd name="connsiteX19" fmla="*/ 1303130 w 1983620"/>
              <a:gd name="connsiteY19" fmla="*/ 447261 h 502479"/>
              <a:gd name="connsiteX20" fmla="*/ 1314174 w 1983620"/>
              <a:gd name="connsiteY20" fmla="*/ 485913 h 502479"/>
              <a:gd name="connsiteX21" fmla="*/ 1385957 w 1983620"/>
              <a:gd name="connsiteY21" fmla="*/ 502479 h 502479"/>
              <a:gd name="connsiteX22" fmla="*/ 1496391 w 1983620"/>
              <a:gd name="connsiteY22" fmla="*/ 496957 h 502479"/>
              <a:gd name="connsiteX23" fmla="*/ 1579217 w 1983620"/>
              <a:gd name="connsiteY23" fmla="*/ 452783 h 502479"/>
              <a:gd name="connsiteX24" fmla="*/ 1645478 w 1983620"/>
              <a:gd name="connsiteY24" fmla="*/ 419652 h 502479"/>
              <a:gd name="connsiteX25" fmla="*/ 1678609 w 1983620"/>
              <a:gd name="connsiteY25" fmla="*/ 403087 h 502479"/>
              <a:gd name="connsiteX26" fmla="*/ 1761435 w 1983620"/>
              <a:gd name="connsiteY26" fmla="*/ 364435 h 502479"/>
              <a:gd name="connsiteX27" fmla="*/ 1827696 w 1983620"/>
              <a:gd name="connsiteY27" fmla="*/ 325783 h 502479"/>
              <a:gd name="connsiteX28" fmla="*/ 1838739 w 1983620"/>
              <a:gd name="connsiteY28" fmla="*/ 309218 h 502479"/>
              <a:gd name="connsiteX29" fmla="*/ 1855304 w 1983620"/>
              <a:gd name="connsiteY29" fmla="*/ 303696 h 502479"/>
              <a:gd name="connsiteX30" fmla="*/ 1899478 w 1983620"/>
              <a:gd name="connsiteY30" fmla="*/ 287131 h 502479"/>
              <a:gd name="connsiteX31" fmla="*/ 1932609 w 1983620"/>
              <a:gd name="connsiteY31" fmla="*/ 276087 h 502479"/>
              <a:gd name="connsiteX32" fmla="*/ 1960217 w 1983620"/>
              <a:gd name="connsiteY32" fmla="*/ 287131 h 502479"/>
              <a:gd name="connsiteX33" fmla="*/ 1971261 w 1983620"/>
              <a:gd name="connsiteY33" fmla="*/ 320261 h 502479"/>
              <a:gd name="connsiteX34" fmla="*/ 1982304 w 1983620"/>
              <a:gd name="connsiteY34" fmla="*/ 331305 h 502479"/>
              <a:gd name="connsiteX35" fmla="*/ 1982304 w 1983620"/>
              <a:gd name="connsiteY35" fmla="*/ 381000 h 5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83620" h="502479">
                <a:moveTo>
                  <a:pt x="0" y="138044"/>
                </a:moveTo>
                <a:cubicBezTo>
                  <a:pt x="27609" y="132522"/>
                  <a:pt x="54712" y="122999"/>
                  <a:pt x="82826" y="121479"/>
                </a:cubicBezTo>
                <a:cubicBezTo>
                  <a:pt x="191278" y="115617"/>
                  <a:pt x="300054" y="119403"/>
                  <a:pt x="408609" y="115957"/>
                </a:cubicBezTo>
                <a:cubicBezTo>
                  <a:pt x="416194" y="115716"/>
                  <a:pt x="423288" y="112081"/>
                  <a:pt x="430696" y="110435"/>
                </a:cubicBezTo>
                <a:cubicBezTo>
                  <a:pt x="439857" y="108399"/>
                  <a:pt x="449101" y="106754"/>
                  <a:pt x="458304" y="104913"/>
                </a:cubicBezTo>
                <a:cubicBezTo>
                  <a:pt x="467507" y="99391"/>
                  <a:pt x="476314" y="93148"/>
                  <a:pt x="485913" y="88348"/>
                </a:cubicBezTo>
                <a:cubicBezTo>
                  <a:pt x="491119" y="85745"/>
                  <a:pt x="497046" y="84915"/>
                  <a:pt x="502478" y="82826"/>
                </a:cubicBezTo>
                <a:cubicBezTo>
                  <a:pt x="520980" y="75710"/>
                  <a:pt x="540573" y="70728"/>
                  <a:pt x="557696" y="60739"/>
                </a:cubicBezTo>
                <a:cubicBezTo>
                  <a:pt x="579783" y="47855"/>
                  <a:pt x="601358" y="34051"/>
                  <a:pt x="623957" y="22087"/>
                </a:cubicBezTo>
                <a:cubicBezTo>
                  <a:pt x="647960" y="9379"/>
                  <a:pt x="675031" y="5246"/>
                  <a:pt x="701261" y="0"/>
                </a:cubicBezTo>
                <a:cubicBezTo>
                  <a:pt x="725189" y="9203"/>
                  <a:pt x="750424" y="15545"/>
                  <a:pt x="773044" y="27609"/>
                </a:cubicBezTo>
                <a:cubicBezTo>
                  <a:pt x="778899" y="30732"/>
                  <a:pt x="782311" y="37780"/>
                  <a:pt x="784087" y="44174"/>
                </a:cubicBezTo>
                <a:cubicBezTo>
                  <a:pt x="791622" y="71302"/>
                  <a:pt x="793823" y="99685"/>
                  <a:pt x="800652" y="127000"/>
                </a:cubicBezTo>
                <a:cubicBezTo>
                  <a:pt x="808376" y="157896"/>
                  <a:pt x="813653" y="174009"/>
                  <a:pt x="817217" y="204305"/>
                </a:cubicBezTo>
                <a:cubicBezTo>
                  <a:pt x="817628" y="207795"/>
                  <a:pt x="825921" y="305381"/>
                  <a:pt x="828261" y="314739"/>
                </a:cubicBezTo>
                <a:cubicBezTo>
                  <a:pt x="830393" y="323266"/>
                  <a:pt x="857653" y="352817"/>
                  <a:pt x="861391" y="353392"/>
                </a:cubicBezTo>
                <a:lnTo>
                  <a:pt x="933174" y="364435"/>
                </a:lnTo>
                <a:cubicBezTo>
                  <a:pt x="1014159" y="362594"/>
                  <a:pt x="1095137" y="357467"/>
                  <a:pt x="1176130" y="358913"/>
                </a:cubicBezTo>
                <a:cubicBezTo>
                  <a:pt x="1208377" y="359489"/>
                  <a:pt x="1242188" y="361446"/>
                  <a:pt x="1264478" y="386522"/>
                </a:cubicBezTo>
                <a:cubicBezTo>
                  <a:pt x="1273108" y="396231"/>
                  <a:pt x="1295432" y="434431"/>
                  <a:pt x="1303130" y="447261"/>
                </a:cubicBezTo>
                <a:cubicBezTo>
                  <a:pt x="1306811" y="460145"/>
                  <a:pt x="1305947" y="475336"/>
                  <a:pt x="1314174" y="485913"/>
                </a:cubicBezTo>
                <a:cubicBezTo>
                  <a:pt x="1323980" y="498521"/>
                  <a:pt x="1379227" y="501638"/>
                  <a:pt x="1385957" y="502479"/>
                </a:cubicBezTo>
                <a:cubicBezTo>
                  <a:pt x="1422768" y="500638"/>
                  <a:pt x="1459904" y="502169"/>
                  <a:pt x="1496391" y="496957"/>
                </a:cubicBezTo>
                <a:cubicBezTo>
                  <a:pt x="1539843" y="490749"/>
                  <a:pt x="1543421" y="473507"/>
                  <a:pt x="1579217" y="452783"/>
                </a:cubicBezTo>
                <a:cubicBezTo>
                  <a:pt x="1600588" y="440410"/>
                  <a:pt x="1623391" y="430696"/>
                  <a:pt x="1645478" y="419652"/>
                </a:cubicBezTo>
                <a:cubicBezTo>
                  <a:pt x="1656522" y="414130"/>
                  <a:pt x="1667260" y="407951"/>
                  <a:pt x="1678609" y="403087"/>
                </a:cubicBezTo>
                <a:cubicBezTo>
                  <a:pt x="1705708" y="391473"/>
                  <a:pt x="1736063" y="379360"/>
                  <a:pt x="1761435" y="364435"/>
                </a:cubicBezTo>
                <a:cubicBezTo>
                  <a:pt x="1832754" y="322483"/>
                  <a:pt x="1787337" y="339236"/>
                  <a:pt x="1827696" y="325783"/>
                </a:cubicBezTo>
                <a:cubicBezTo>
                  <a:pt x="1831377" y="320261"/>
                  <a:pt x="1833557" y="313364"/>
                  <a:pt x="1838739" y="309218"/>
                </a:cubicBezTo>
                <a:cubicBezTo>
                  <a:pt x="1843284" y="305582"/>
                  <a:pt x="1849954" y="305989"/>
                  <a:pt x="1855304" y="303696"/>
                </a:cubicBezTo>
                <a:cubicBezTo>
                  <a:pt x="1912906" y="279008"/>
                  <a:pt x="1842921" y="304098"/>
                  <a:pt x="1899478" y="287131"/>
                </a:cubicBezTo>
                <a:cubicBezTo>
                  <a:pt x="1910628" y="283786"/>
                  <a:pt x="1932609" y="276087"/>
                  <a:pt x="1932609" y="276087"/>
                </a:cubicBezTo>
                <a:cubicBezTo>
                  <a:pt x="1941812" y="279768"/>
                  <a:pt x="1953690" y="279672"/>
                  <a:pt x="1960217" y="287131"/>
                </a:cubicBezTo>
                <a:cubicBezTo>
                  <a:pt x="1967882" y="295892"/>
                  <a:pt x="1963030" y="312029"/>
                  <a:pt x="1971261" y="320261"/>
                </a:cubicBezTo>
                <a:cubicBezTo>
                  <a:pt x="1974942" y="323942"/>
                  <a:pt x="1981373" y="326183"/>
                  <a:pt x="1982304" y="331305"/>
                </a:cubicBezTo>
                <a:cubicBezTo>
                  <a:pt x="1985267" y="347603"/>
                  <a:pt x="1982304" y="364435"/>
                  <a:pt x="1982304" y="3810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892826" y="4246217"/>
            <a:ext cx="1673087" cy="1049170"/>
          </a:xfrm>
          <a:custGeom>
            <a:avLst/>
            <a:gdLst>
              <a:gd name="connsiteX0" fmla="*/ 0 w 1673087"/>
              <a:gd name="connsiteY0" fmla="*/ 220870 h 1049170"/>
              <a:gd name="connsiteX1" fmla="*/ 27609 w 1673087"/>
              <a:gd name="connsiteY1" fmla="*/ 209826 h 1049170"/>
              <a:gd name="connsiteX2" fmla="*/ 66261 w 1673087"/>
              <a:gd name="connsiteY2" fmla="*/ 187740 h 1049170"/>
              <a:gd name="connsiteX3" fmla="*/ 160131 w 1673087"/>
              <a:gd name="connsiteY3" fmla="*/ 160131 h 1049170"/>
              <a:gd name="connsiteX4" fmla="*/ 254000 w 1673087"/>
              <a:gd name="connsiteY4" fmla="*/ 138044 h 1049170"/>
              <a:gd name="connsiteX5" fmla="*/ 276087 w 1673087"/>
              <a:gd name="connsiteY5" fmla="*/ 127000 h 1049170"/>
              <a:gd name="connsiteX6" fmla="*/ 392044 w 1673087"/>
              <a:gd name="connsiteY6" fmla="*/ 115957 h 1049170"/>
              <a:gd name="connsiteX7" fmla="*/ 425174 w 1673087"/>
              <a:gd name="connsiteY7" fmla="*/ 104913 h 1049170"/>
              <a:gd name="connsiteX8" fmla="*/ 452783 w 1673087"/>
              <a:gd name="connsiteY8" fmla="*/ 77305 h 1049170"/>
              <a:gd name="connsiteX9" fmla="*/ 463826 w 1673087"/>
              <a:gd name="connsiteY9" fmla="*/ 49696 h 1049170"/>
              <a:gd name="connsiteX10" fmla="*/ 469348 w 1673087"/>
              <a:gd name="connsiteY10" fmla="*/ 22087 h 1049170"/>
              <a:gd name="connsiteX11" fmla="*/ 541131 w 1673087"/>
              <a:gd name="connsiteY11" fmla="*/ 0 h 1049170"/>
              <a:gd name="connsiteX12" fmla="*/ 668131 w 1673087"/>
              <a:gd name="connsiteY12" fmla="*/ 5522 h 1049170"/>
              <a:gd name="connsiteX13" fmla="*/ 684696 w 1673087"/>
              <a:gd name="connsiteY13" fmla="*/ 16566 h 1049170"/>
              <a:gd name="connsiteX14" fmla="*/ 728870 w 1673087"/>
              <a:gd name="connsiteY14" fmla="*/ 49696 h 1049170"/>
              <a:gd name="connsiteX15" fmla="*/ 739913 w 1673087"/>
              <a:gd name="connsiteY15" fmla="*/ 99392 h 1049170"/>
              <a:gd name="connsiteX16" fmla="*/ 734391 w 1673087"/>
              <a:gd name="connsiteY16" fmla="*/ 165653 h 1049170"/>
              <a:gd name="connsiteX17" fmla="*/ 756478 w 1673087"/>
              <a:gd name="connsiteY17" fmla="*/ 220870 h 1049170"/>
              <a:gd name="connsiteX18" fmla="*/ 773044 w 1673087"/>
              <a:gd name="connsiteY18" fmla="*/ 226392 h 1049170"/>
              <a:gd name="connsiteX19" fmla="*/ 795131 w 1673087"/>
              <a:gd name="connsiteY19" fmla="*/ 237435 h 1049170"/>
              <a:gd name="connsiteX20" fmla="*/ 811696 w 1673087"/>
              <a:gd name="connsiteY20" fmla="*/ 248479 h 1049170"/>
              <a:gd name="connsiteX21" fmla="*/ 833783 w 1673087"/>
              <a:gd name="connsiteY21" fmla="*/ 254000 h 1049170"/>
              <a:gd name="connsiteX22" fmla="*/ 938696 w 1673087"/>
              <a:gd name="connsiteY22" fmla="*/ 287131 h 1049170"/>
              <a:gd name="connsiteX23" fmla="*/ 982870 w 1673087"/>
              <a:gd name="connsiteY23" fmla="*/ 314740 h 1049170"/>
              <a:gd name="connsiteX24" fmla="*/ 1004957 w 1673087"/>
              <a:gd name="connsiteY24" fmla="*/ 331305 h 1049170"/>
              <a:gd name="connsiteX25" fmla="*/ 1032565 w 1673087"/>
              <a:gd name="connsiteY25" fmla="*/ 386522 h 1049170"/>
              <a:gd name="connsiteX26" fmla="*/ 1016000 w 1673087"/>
              <a:gd name="connsiteY26" fmla="*/ 452783 h 1049170"/>
              <a:gd name="connsiteX27" fmla="*/ 1004957 w 1673087"/>
              <a:gd name="connsiteY27" fmla="*/ 469348 h 1049170"/>
              <a:gd name="connsiteX28" fmla="*/ 993913 w 1673087"/>
              <a:gd name="connsiteY28" fmla="*/ 496957 h 1049170"/>
              <a:gd name="connsiteX29" fmla="*/ 1004957 w 1673087"/>
              <a:gd name="connsiteY29" fmla="*/ 552174 h 1049170"/>
              <a:gd name="connsiteX30" fmla="*/ 1016000 w 1673087"/>
              <a:gd name="connsiteY30" fmla="*/ 568740 h 1049170"/>
              <a:gd name="connsiteX31" fmla="*/ 1038087 w 1673087"/>
              <a:gd name="connsiteY31" fmla="*/ 596348 h 1049170"/>
              <a:gd name="connsiteX32" fmla="*/ 1154044 w 1673087"/>
              <a:gd name="connsiteY32" fmla="*/ 646044 h 1049170"/>
              <a:gd name="connsiteX33" fmla="*/ 1220304 w 1673087"/>
              <a:gd name="connsiteY33" fmla="*/ 668131 h 1049170"/>
              <a:gd name="connsiteX34" fmla="*/ 1358348 w 1673087"/>
              <a:gd name="connsiteY34" fmla="*/ 690218 h 1049170"/>
              <a:gd name="connsiteX35" fmla="*/ 1408044 w 1673087"/>
              <a:gd name="connsiteY35" fmla="*/ 706783 h 1049170"/>
              <a:gd name="connsiteX36" fmla="*/ 1441174 w 1673087"/>
              <a:gd name="connsiteY36" fmla="*/ 712305 h 1049170"/>
              <a:gd name="connsiteX37" fmla="*/ 1479826 w 1673087"/>
              <a:gd name="connsiteY37" fmla="*/ 728870 h 1049170"/>
              <a:gd name="connsiteX38" fmla="*/ 1474304 w 1673087"/>
              <a:gd name="connsiteY38" fmla="*/ 745435 h 1049170"/>
              <a:gd name="connsiteX39" fmla="*/ 1441174 w 1673087"/>
              <a:gd name="connsiteY39" fmla="*/ 762000 h 1049170"/>
              <a:gd name="connsiteX40" fmla="*/ 1413565 w 1673087"/>
              <a:gd name="connsiteY40" fmla="*/ 767522 h 1049170"/>
              <a:gd name="connsiteX41" fmla="*/ 1325217 w 1673087"/>
              <a:gd name="connsiteY41" fmla="*/ 784087 h 1049170"/>
              <a:gd name="connsiteX42" fmla="*/ 1004957 w 1673087"/>
              <a:gd name="connsiteY42" fmla="*/ 795131 h 1049170"/>
              <a:gd name="connsiteX43" fmla="*/ 960783 w 1673087"/>
              <a:gd name="connsiteY43" fmla="*/ 844826 h 1049170"/>
              <a:gd name="connsiteX44" fmla="*/ 971826 w 1673087"/>
              <a:gd name="connsiteY44" fmla="*/ 877957 h 1049170"/>
              <a:gd name="connsiteX45" fmla="*/ 1176131 w 1673087"/>
              <a:gd name="connsiteY45" fmla="*/ 861392 h 1049170"/>
              <a:gd name="connsiteX46" fmla="*/ 1225826 w 1673087"/>
              <a:gd name="connsiteY46" fmla="*/ 844826 h 1049170"/>
              <a:gd name="connsiteX47" fmla="*/ 1258957 w 1673087"/>
              <a:gd name="connsiteY47" fmla="*/ 839305 h 1049170"/>
              <a:gd name="connsiteX48" fmla="*/ 1292087 w 1673087"/>
              <a:gd name="connsiteY48" fmla="*/ 828261 h 1049170"/>
              <a:gd name="connsiteX49" fmla="*/ 1457739 w 1673087"/>
              <a:gd name="connsiteY49" fmla="*/ 839305 h 1049170"/>
              <a:gd name="connsiteX50" fmla="*/ 1524000 w 1673087"/>
              <a:gd name="connsiteY50" fmla="*/ 872435 h 1049170"/>
              <a:gd name="connsiteX51" fmla="*/ 1546087 w 1673087"/>
              <a:gd name="connsiteY51" fmla="*/ 883479 h 1049170"/>
              <a:gd name="connsiteX52" fmla="*/ 1568174 w 1673087"/>
              <a:gd name="connsiteY52" fmla="*/ 894522 h 1049170"/>
              <a:gd name="connsiteX53" fmla="*/ 1590261 w 1673087"/>
              <a:gd name="connsiteY53" fmla="*/ 911087 h 1049170"/>
              <a:gd name="connsiteX54" fmla="*/ 1628913 w 1673087"/>
              <a:gd name="connsiteY54" fmla="*/ 927653 h 1049170"/>
              <a:gd name="connsiteX55" fmla="*/ 1639957 w 1673087"/>
              <a:gd name="connsiteY55" fmla="*/ 938696 h 1049170"/>
              <a:gd name="connsiteX56" fmla="*/ 1673087 w 1673087"/>
              <a:gd name="connsiteY56" fmla="*/ 966305 h 1049170"/>
              <a:gd name="connsiteX57" fmla="*/ 1645478 w 1673087"/>
              <a:gd name="connsiteY57" fmla="*/ 1038087 h 1049170"/>
              <a:gd name="connsiteX58" fmla="*/ 1628913 w 1673087"/>
              <a:gd name="connsiteY58" fmla="*/ 1049131 h 104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673087" h="1049170">
                <a:moveTo>
                  <a:pt x="0" y="220870"/>
                </a:moveTo>
                <a:cubicBezTo>
                  <a:pt x="9203" y="217189"/>
                  <a:pt x="18743" y="214259"/>
                  <a:pt x="27609" y="209826"/>
                </a:cubicBezTo>
                <a:cubicBezTo>
                  <a:pt x="75261" y="186000"/>
                  <a:pt x="8174" y="211943"/>
                  <a:pt x="66261" y="187740"/>
                </a:cubicBezTo>
                <a:cubicBezTo>
                  <a:pt x="132425" y="160171"/>
                  <a:pt x="88500" y="180028"/>
                  <a:pt x="160131" y="160131"/>
                </a:cubicBezTo>
                <a:cubicBezTo>
                  <a:pt x="247098" y="135974"/>
                  <a:pt x="172788" y="148196"/>
                  <a:pt x="254000" y="138044"/>
                </a:cubicBezTo>
                <a:cubicBezTo>
                  <a:pt x="261362" y="134363"/>
                  <a:pt x="268278" y="129603"/>
                  <a:pt x="276087" y="127000"/>
                </a:cubicBezTo>
                <a:cubicBezTo>
                  <a:pt x="304788" y="117433"/>
                  <a:pt x="381864" y="116593"/>
                  <a:pt x="392044" y="115957"/>
                </a:cubicBezTo>
                <a:cubicBezTo>
                  <a:pt x="403087" y="112276"/>
                  <a:pt x="415353" y="111163"/>
                  <a:pt x="425174" y="104913"/>
                </a:cubicBezTo>
                <a:cubicBezTo>
                  <a:pt x="436154" y="97926"/>
                  <a:pt x="452783" y="77305"/>
                  <a:pt x="452783" y="77305"/>
                </a:cubicBezTo>
                <a:cubicBezTo>
                  <a:pt x="456464" y="68102"/>
                  <a:pt x="460978" y="59190"/>
                  <a:pt x="463826" y="49696"/>
                </a:cubicBezTo>
                <a:cubicBezTo>
                  <a:pt x="466523" y="40707"/>
                  <a:pt x="463240" y="29213"/>
                  <a:pt x="469348" y="22087"/>
                </a:cubicBezTo>
                <a:cubicBezTo>
                  <a:pt x="476171" y="14127"/>
                  <a:pt x="540750" y="95"/>
                  <a:pt x="541131" y="0"/>
                </a:cubicBezTo>
                <a:cubicBezTo>
                  <a:pt x="583464" y="1841"/>
                  <a:pt x="626037" y="665"/>
                  <a:pt x="668131" y="5522"/>
                </a:cubicBezTo>
                <a:cubicBezTo>
                  <a:pt x="674724" y="6283"/>
                  <a:pt x="679387" y="12584"/>
                  <a:pt x="684696" y="16566"/>
                </a:cubicBezTo>
                <a:cubicBezTo>
                  <a:pt x="737137" y="55898"/>
                  <a:pt x="691432" y="24740"/>
                  <a:pt x="728870" y="49696"/>
                </a:cubicBezTo>
                <a:cubicBezTo>
                  <a:pt x="734563" y="66777"/>
                  <a:pt x="739913" y="79959"/>
                  <a:pt x="739913" y="99392"/>
                </a:cubicBezTo>
                <a:cubicBezTo>
                  <a:pt x="739913" y="121556"/>
                  <a:pt x="736232" y="143566"/>
                  <a:pt x="734391" y="165653"/>
                </a:cubicBezTo>
                <a:cubicBezTo>
                  <a:pt x="737585" y="176831"/>
                  <a:pt x="742793" y="209922"/>
                  <a:pt x="756478" y="220870"/>
                </a:cubicBezTo>
                <a:cubicBezTo>
                  <a:pt x="761023" y="224506"/>
                  <a:pt x="767694" y="224099"/>
                  <a:pt x="773044" y="226392"/>
                </a:cubicBezTo>
                <a:cubicBezTo>
                  <a:pt x="780610" y="229634"/>
                  <a:pt x="787984" y="233351"/>
                  <a:pt x="795131" y="237435"/>
                </a:cubicBezTo>
                <a:cubicBezTo>
                  <a:pt x="800893" y="240728"/>
                  <a:pt x="805596" y="245865"/>
                  <a:pt x="811696" y="248479"/>
                </a:cubicBezTo>
                <a:cubicBezTo>
                  <a:pt x="818671" y="251468"/>
                  <a:pt x="826546" y="251715"/>
                  <a:pt x="833783" y="254000"/>
                </a:cubicBezTo>
                <a:cubicBezTo>
                  <a:pt x="947832" y="290015"/>
                  <a:pt x="882111" y="272984"/>
                  <a:pt x="938696" y="287131"/>
                </a:cubicBezTo>
                <a:cubicBezTo>
                  <a:pt x="1001264" y="334057"/>
                  <a:pt x="922234" y="276842"/>
                  <a:pt x="982870" y="314740"/>
                </a:cubicBezTo>
                <a:cubicBezTo>
                  <a:pt x="990674" y="319618"/>
                  <a:pt x="997595" y="325783"/>
                  <a:pt x="1004957" y="331305"/>
                </a:cubicBezTo>
                <a:cubicBezTo>
                  <a:pt x="1014160" y="349711"/>
                  <a:pt x="1037556" y="366558"/>
                  <a:pt x="1032565" y="386522"/>
                </a:cubicBezTo>
                <a:cubicBezTo>
                  <a:pt x="1027043" y="408609"/>
                  <a:pt x="1023199" y="431185"/>
                  <a:pt x="1016000" y="452783"/>
                </a:cubicBezTo>
                <a:cubicBezTo>
                  <a:pt x="1013902" y="459079"/>
                  <a:pt x="1007925" y="463412"/>
                  <a:pt x="1004957" y="469348"/>
                </a:cubicBezTo>
                <a:cubicBezTo>
                  <a:pt x="1000524" y="478214"/>
                  <a:pt x="997594" y="487754"/>
                  <a:pt x="993913" y="496957"/>
                </a:cubicBezTo>
                <a:cubicBezTo>
                  <a:pt x="997594" y="515363"/>
                  <a:pt x="999437" y="534234"/>
                  <a:pt x="1004957" y="552174"/>
                </a:cubicBezTo>
                <a:cubicBezTo>
                  <a:pt x="1006909" y="558517"/>
                  <a:pt x="1012018" y="563431"/>
                  <a:pt x="1016000" y="568740"/>
                </a:cubicBezTo>
                <a:cubicBezTo>
                  <a:pt x="1023071" y="578168"/>
                  <a:pt x="1028583" y="589379"/>
                  <a:pt x="1038087" y="596348"/>
                </a:cubicBezTo>
                <a:cubicBezTo>
                  <a:pt x="1086978" y="632202"/>
                  <a:pt x="1100665" y="628251"/>
                  <a:pt x="1154044" y="646044"/>
                </a:cubicBezTo>
                <a:cubicBezTo>
                  <a:pt x="1230970" y="671686"/>
                  <a:pt x="1170584" y="655700"/>
                  <a:pt x="1220304" y="668131"/>
                </a:cubicBezTo>
                <a:cubicBezTo>
                  <a:pt x="1273614" y="703668"/>
                  <a:pt x="1212421" y="666681"/>
                  <a:pt x="1358348" y="690218"/>
                </a:cubicBezTo>
                <a:cubicBezTo>
                  <a:pt x="1375587" y="692998"/>
                  <a:pt x="1391172" y="702284"/>
                  <a:pt x="1408044" y="706783"/>
                </a:cubicBezTo>
                <a:cubicBezTo>
                  <a:pt x="1418862" y="709668"/>
                  <a:pt x="1430131" y="710464"/>
                  <a:pt x="1441174" y="712305"/>
                </a:cubicBezTo>
                <a:cubicBezTo>
                  <a:pt x="1454058" y="717827"/>
                  <a:pt x="1469914" y="718958"/>
                  <a:pt x="1479826" y="728870"/>
                </a:cubicBezTo>
                <a:cubicBezTo>
                  <a:pt x="1483942" y="732986"/>
                  <a:pt x="1478723" y="741647"/>
                  <a:pt x="1474304" y="745435"/>
                </a:cubicBezTo>
                <a:cubicBezTo>
                  <a:pt x="1464930" y="753470"/>
                  <a:pt x="1452777" y="757781"/>
                  <a:pt x="1441174" y="762000"/>
                </a:cubicBezTo>
                <a:cubicBezTo>
                  <a:pt x="1432354" y="765207"/>
                  <a:pt x="1422710" y="765412"/>
                  <a:pt x="1413565" y="767522"/>
                </a:cubicBezTo>
                <a:cubicBezTo>
                  <a:pt x="1374916" y="776441"/>
                  <a:pt x="1364975" y="782280"/>
                  <a:pt x="1325217" y="784087"/>
                </a:cubicBezTo>
                <a:cubicBezTo>
                  <a:pt x="1218510" y="788937"/>
                  <a:pt x="1111710" y="791450"/>
                  <a:pt x="1004957" y="795131"/>
                </a:cubicBezTo>
                <a:cubicBezTo>
                  <a:pt x="991706" y="805732"/>
                  <a:pt x="962706" y="823677"/>
                  <a:pt x="960783" y="844826"/>
                </a:cubicBezTo>
                <a:cubicBezTo>
                  <a:pt x="959729" y="856419"/>
                  <a:pt x="968145" y="866913"/>
                  <a:pt x="971826" y="877957"/>
                </a:cubicBezTo>
                <a:lnTo>
                  <a:pt x="1176131" y="861392"/>
                </a:lnTo>
                <a:cubicBezTo>
                  <a:pt x="1199521" y="859110"/>
                  <a:pt x="1202028" y="851316"/>
                  <a:pt x="1225826" y="844826"/>
                </a:cubicBezTo>
                <a:cubicBezTo>
                  <a:pt x="1236627" y="841880"/>
                  <a:pt x="1247913" y="841145"/>
                  <a:pt x="1258957" y="839305"/>
                </a:cubicBezTo>
                <a:cubicBezTo>
                  <a:pt x="1270000" y="835624"/>
                  <a:pt x="1280446" y="828261"/>
                  <a:pt x="1292087" y="828261"/>
                </a:cubicBezTo>
                <a:cubicBezTo>
                  <a:pt x="1347427" y="828261"/>
                  <a:pt x="1403376" y="828950"/>
                  <a:pt x="1457739" y="839305"/>
                </a:cubicBezTo>
                <a:cubicBezTo>
                  <a:pt x="1481997" y="843926"/>
                  <a:pt x="1501913" y="861392"/>
                  <a:pt x="1524000" y="872435"/>
                </a:cubicBezTo>
                <a:lnTo>
                  <a:pt x="1546087" y="883479"/>
                </a:lnTo>
                <a:cubicBezTo>
                  <a:pt x="1553449" y="887160"/>
                  <a:pt x="1561589" y="889583"/>
                  <a:pt x="1568174" y="894522"/>
                </a:cubicBezTo>
                <a:cubicBezTo>
                  <a:pt x="1575536" y="900044"/>
                  <a:pt x="1582271" y="906521"/>
                  <a:pt x="1590261" y="911087"/>
                </a:cubicBezTo>
                <a:cubicBezTo>
                  <a:pt x="1641804" y="940540"/>
                  <a:pt x="1563197" y="883843"/>
                  <a:pt x="1628913" y="927653"/>
                </a:cubicBezTo>
                <a:cubicBezTo>
                  <a:pt x="1633245" y="930541"/>
                  <a:pt x="1635892" y="935444"/>
                  <a:pt x="1639957" y="938696"/>
                </a:cubicBezTo>
                <a:cubicBezTo>
                  <a:pt x="1678388" y="969441"/>
                  <a:pt x="1633745" y="926963"/>
                  <a:pt x="1673087" y="966305"/>
                </a:cubicBezTo>
                <a:cubicBezTo>
                  <a:pt x="1668082" y="1001336"/>
                  <a:pt x="1672343" y="1011220"/>
                  <a:pt x="1645478" y="1038087"/>
                </a:cubicBezTo>
                <a:cubicBezTo>
                  <a:pt x="1633134" y="1050433"/>
                  <a:pt x="1639641" y="1049131"/>
                  <a:pt x="1628913" y="104913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881783" y="4422913"/>
            <a:ext cx="1209260" cy="1639957"/>
          </a:xfrm>
          <a:custGeom>
            <a:avLst/>
            <a:gdLst>
              <a:gd name="connsiteX0" fmla="*/ 0 w 1209260"/>
              <a:gd name="connsiteY0" fmla="*/ 49696 h 1639957"/>
              <a:gd name="connsiteX1" fmla="*/ 60739 w 1209260"/>
              <a:gd name="connsiteY1" fmla="*/ 38652 h 1639957"/>
              <a:gd name="connsiteX2" fmla="*/ 176695 w 1209260"/>
              <a:gd name="connsiteY2" fmla="*/ 27609 h 1639957"/>
              <a:gd name="connsiteX3" fmla="*/ 204304 w 1209260"/>
              <a:gd name="connsiteY3" fmla="*/ 22087 h 1639957"/>
              <a:gd name="connsiteX4" fmla="*/ 369956 w 1209260"/>
              <a:gd name="connsiteY4" fmla="*/ 0 h 1639957"/>
              <a:gd name="connsiteX5" fmla="*/ 513521 w 1209260"/>
              <a:gd name="connsiteY5" fmla="*/ 11044 h 1639957"/>
              <a:gd name="connsiteX6" fmla="*/ 535608 w 1209260"/>
              <a:gd name="connsiteY6" fmla="*/ 16565 h 1639957"/>
              <a:gd name="connsiteX7" fmla="*/ 568739 w 1209260"/>
              <a:gd name="connsiteY7" fmla="*/ 22087 h 1639957"/>
              <a:gd name="connsiteX8" fmla="*/ 585304 w 1209260"/>
              <a:gd name="connsiteY8" fmla="*/ 33130 h 1639957"/>
              <a:gd name="connsiteX9" fmla="*/ 640521 w 1209260"/>
              <a:gd name="connsiteY9" fmla="*/ 60739 h 1639957"/>
              <a:gd name="connsiteX10" fmla="*/ 679174 w 1209260"/>
              <a:gd name="connsiteY10" fmla="*/ 93870 h 1639957"/>
              <a:gd name="connsiteX11" fmla="*/ 712304 w 1209260"/>
              <a:gd name="connsiteY11" fmla="*/ 115957 h 1639957"/>
              <a:gd name="connsiteX12" fmla="*/ 728869 w 1209260"/>
              <a:gd name="connsiteY12" fmla="*/ 132522 h 1639957"/>
              <a:gd name="connsiteX13" fmla="*/ 773043 w 1209260"/>
              <a:gd name="connsiteY13" fmla="*/ 171174 h 1639957"/>
              <a:gd name="connsiteX14" fmla="*/ 784087 w 1209260"/>
              <a:gd name="connsiteY14" fmla="*/ 187739 h 1639957"/>
              <a:gd name="connsiteX15" fmla="*/ 795130 w 1209260"/>
              <a:gd name="connsiteY15" fmla="*/ 198783 h 1639957"/>
              <a:gd name="connsiteX16" fmla="*/ 806174 w 1209260"/>
              <a:gd name="connsiteY16" fmla="*/ 220870 h 1639957"/>
              <a:gd name="connsiteX17" fmla="*/ 822739 w 1209260"/>
              <a:gd name="connsiteY17" fmla="*/ 237435 h 1639957"/>
              <a:gd name="connsiteX18" fmla="*/ 844826 w 1209260"/>
              <a:gd name="connsiteY18" fmla="*/ 276087 h 1639957"/>
              <a:gd name="connsiteX19" fmla="*/ 861391 w 1209260"/>
              <a:gd name="connsiteY19" fmla="*/ 314739 h 1639957"/>
              <a:gd name="connsiteX20" fmla="*/ 894521 w 1209260"/>
              <a:gd name="connsiteY20" fmla="*/ 347870 h 1639957"/>
              <a:gd name="connsiteX21" fmla="*/ 900043 w 1209260"/>
              <a:gd name="connsiteY21" fmla="*/ 364435 h 1639957"/>
              <a:gd name="connsiteX22" fmla="*/ 911087 w 1209260"/>
              <a:gd name="connsiteY22" fmla="*/ 386522 h 1639957"/>
              <a:gd name="connsiteX23" fmla="*/ 916608 w 1209260"/>
              <a:gd name="connsiteY23" fmla="*/ 408609 h 1639957"/>
              <a:gd name="connsiteX24" fmla="*/ 944217 w 1209260"/>
              <a:gd name="connsiteY24" fmla="*/ 474870 h 1639957"/>
              <a:gd name="connsiteX25" fmla="*/ 949739 w 1209260"/>
              <a:gd name="connsiteY25" fmla="*/ 496957 h 1639957"/>
              <a:gd name="connsiteX26" fmla="*/ 960782 w 1209260"/>
              <a:gd name="connsiteY26" fmla="*/ 552174 h 1639957"/>
              <a:gd name="connsiteX27" fmla="*/ 977347 w 1209260"/>
              <a:gd name="connsiteY27" fmla="*/ 612913 h 1639957"/>
              <a:gd name="connsiteX28" fmla="*/ 988391 w 1209260"/>
              <a:gd name="connsiteY28" fmla="*/ 684696 h 1639957"/>
              <a:gd name="connsiteX29" fmla="*/ 993913 w 1209260"/>
              <a:gd name="connsiteY29" fmla="*/ 789609 h 1639957"/>
              <a:gd name="connsiteX30" fmla="*/ 999434 w 1209260"/>
              <a:gd name="connsiteY30" fmla="*/ 855870 h 1639957"/>
              <a:gd name="connsiteX31" fmla="*/ 1010478 w 1209260"/>
              <a:gd name="connsiteY31" fmla="*/ 993913 h 1639957"/>
              <a:gd name="connsiteX32" fmla="*/ 1016000 w 1209260"/>
              <a:gd name="connsiteY32" fmla="*/ 1021522 h 1639957"/>
              <a:gd name="connsiteX33" fmla="*/ 1027043 w 1209260"/>
              <a:gd name="connsiteY33" fmla="*/ 1038087 h 1639957"/>
              <a:gd name="connsiteX34" fmla="*/ 1054652 w 1209260"/>
              <a:gd name="connsiteY34" fmla="*/ 1126435 h 1639957"/>
              <a:gd name="connsiteX35" fmla="*/ 1098826 w 1209260"/>
              <a:gd name="connsiteY35" fmla="*/ 1170609 h 1639957"/>
              <a:gd name="connsiteX36" fmla="*/ 1115391 w 1209260"/>
              <a:gd name="connsiteY36" fmla="*/ 1203739 h 1639957"/>
              <a:gd name="connsiteX37" fmla="*/ 1148521 w 1209260"/>
              <a:gd name="connsiteY37" fmla="*/ 1242391 h 1639957"/>
              <a:gd name="connsiteX38" fmla="*/ 1176130 w 1209260"/>
              <a:gd name="connsiteY38" fmla="*/ 1270000 h 1639957"/>
              <a:gd name="connsiteX39" fmla="*/ 1187174 w 1209260"/>
              <a:gd name="connsiteY39" fmla="*/ 1303130 h 1639957"/>
              <a:gd name="connsiteX40" fmla="*/ 1192695 w 1209260"/>
              <a:gd name="connsiteY40" fmla="*/ 1330739 h 1639957"/>
              <a:gd name="connsiteX41" fmla="*/ 1209260 w 1209260"/>
              <a:gd name="connsiteY41" fmla="*/ 1358348 h 1639957"/>
              <a:gd name="connsiteX42" fmla="*/ 1203739 w 1209260"/>
              <a:gd name="connsiteY42" fmla="*/ 1452217 h 1639957"/>
              <a:gd name="connsiteX43" fmla="*/ 1198217 w 1209260"/>
              <a:gd name="connsiteY43" fmla="*/ 1468783 h 1639957"/>
              <a:gd name="connsiteX44" fmla="*/ 1181652 w 1209260"/>
              <a:gd name="connsiteY44" fmla="*/ 1479826 h 1639957"/>
              <a:gd name="connsiteX45" fmla="*/ 1165087 w 1209260"/>
              <a:gd name="connsiteY45" fmla="*/ 1512957 h 1639957"/>
              <a:gd name="connsiteX46" fmla="*/ 1148521 w 1209260"/>
              <a:gd name="connsiteY46" fmla="*/ 1551609 h 1639957"/>
              <a:gd name="connsiteX47" fmla="*/ 1154043 w 1209260"/>
              <a:gd name="connsiteY47" fmla="*/ 1623391 h 1639957"/>
              <a:gd name="connsiteX48" fmla="*/ 1165087 w 1209260"/>
              <a:gd name="connsiteY48" fmla="*/ 1639957 h 163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09260" h="1639957">
                <a:moveTo>
                  <a:pt x="0" y="49696"/>
                </a:moveTo>
                <a:cubicBezTo>
                  <a:pt x="20246" y="46015"/>
                  <a:pt x="40320" y="41204"/>
                  <a:pt x="60739" y="38652"/>
                </a:cubicBezTo>
                <a:cubicBezTo>
                  <a:pt x="99266" y="33836"/>
                  <a:pt x="176695" y="27609"/>
                  <a:pt x="176695" y="27609"/>
                </a:cubicBezTo>
                <a:cubicBezTo>
                  <a:pt x="185898" y="25768"/>
                  <a:pt x="195020" y="23462"/>
                  <a:pt x="204304" y="22087"/>
                </a:cubicBezTo>
                <a:cubicBezTo>
                  <a:pt x="271130" y="12187"/>
                  <a:pt x="310414" y="7443"/>
                  <a:pt x="369956" y="0"/>
                </a:cubicBezTo>
                <a:cubicBezTo>
                  <a:pt x="417811" y="3681"/>
                  <a:pt x="465763" y="6268"/>
                  <a:pt x="513521" y="11044"/>
                </a:cubicBezTo>
                <a:cubicBezTo>
                  <a:pt x="521072" y="11799"/>
                  <a:pt x="528166" y="15077"/>
                  <a:pt x="535608" y="16565"/>
                </a:cubicBezTo>
                <a:cubicBezTo>
                  <a:pt x="546587" y="18761"/>
                  <a:pt x="557695" y="20246"/>
                  <a:pt x="568739" y="22087"/>
                </a:cubicBezTo>
                <a:cubicBezTo>
                  <a:pt x="574261" y="25768"/>
                  <a:pt x="579368" y="30162"/>
                  <a:pt x="585304" y="33130"/>
                </a:cubicBezTo>
                <a:cubicBezTo>
                  <a:pt x="632080" y="56518"/>
                  <a:pt x="594449" y="30024"/>
                  <a:pt x="640521" y="60739"/>
                </a:cubicBezTo>
                <a:cubicBezTo>
                  <a:pt x="701983" y="101714"/>
                  <a:pt x="627989" y="54059"/>
                  <a:pt x="679174" y="93870"/>
                </a:cubicBezTo>
                <a:cubicBezTo>
                  <a:pt x="689651" y="102019"/>
                  <a:pt x="701827" y="107808"/>
                  <a:pt x="712304" y="115957"/>
                </a:cubicBezTo>
                <a:cubicBezTo>
                  <a:pt x="718468" y="120751"/>
                  <a:pt x="722870" y="127523"/>
                  <a:pt x="728869" y="132522"/>
                </a:cubicBezTo>
                <a:cubicBezTo>
                  <a:pt x="750761" y="150765"/>
                  <a:pt x="751532" y="138910"/>
                  <a:pt x="773043" y="171174"/>
                </a:cubicBezTo>
                <a:cubicBezTo>
                  <a:pt x="776724" y="176696"/>
                  <a:pt x="779941" y="182557"/>
                  <a:pt x="784087" y="187739"/>
                </a:cubicBezTo>
                <a:cubicBezTo>
                  <a:pt x="787339" y="191804"/>
                  <a:pt x="792242" y="194451"/>
                  <a:pt x="795130" y="198783"/>
                </a:cubicBezTo>
                <a:cubicBezTo>
                  <a:pt x="799696" y="205632"/>
                  <a:pt x="801390" y="214172"/>
                  <a:pt x="806174" y="220870"/>
                </a:cubicBezTo>
                <a:cubicBezTo>
                  <a:pt x="810713" y="227224"/>
                  <a:pt x="817740" y="231436"/>
                  <a:pt x="822739" y="237435"/>
                </a:cubicBezTo>
                <a:cubicBezTo>
                  <a:pt x="832493" y="249140"/>
                  <a:pt x="838076" y="262588"/>
                  <a:pt x="844826" y="276087"/>
                </a:cubicBezTo>
                <a:cubicBezTo>
                  <a:pt x="849682" y="295514"/>
                  <a:pt x="848126" y="299816"/>
                  <a:pt x="861391" y="314739"/>
                </a:cubicBezTo>
                <a:cubicBezTo>
                  <a:pt x="871767" y="326412"/>
                  <a:pt x="894521" y="347870"/>
                  <a:pt x="894521" y="347870"/>
                </a:cubicBezTo>
                <a:cubicBezTo>
                  <a:pt x="896362" y="353392"/>
                  <a:pt x="897750" y="359085"/>
                  <a:pt x="900043" y="364435"/>
                </a:cubicBezTo>
                <a:cubicBezTo>
                  <a:pt x="903286" y="372001"/>
                  <a:pt x="908197" y="378815"/>
                  <a:pt x="911087" y="386522"/>
                </a:cubicBezTo>
                <a:cubicBezTo>
                  <a:pt x="913752" y="393628"/>
                  <a:pt x="913943" y="401503"/>
                  <a:pt x="916608" y="408609"/>
                </a:cubicBezTo>
                <a:cubicBezTo>
                  <a:pt x="925009" y="431013"/>
                  <a:pt x="938413" y="451657"/>
                  <a:pt x="944217" y="474870"/>
                </a:cubicBezTo>
                <a:cubicBezTo>
                  <a:pt x="946058" y="482232"/>
                  <a:pt x="948149" y="489537"/>
                  <a:pt x="949739" y="496957"/>
                </a:cubicBezTo>
                <a:cubicBezTo>
                  <a:pt x="953672" y="515310"/>
                  <a:pt x="955625" y="534126"/>
                  <a:pt x="960782" y="552174"/>
                </a:cubicBezTo>
                <a:cubicBezTo>
                  <a:pt x="962003" y="556448"/>
                  <a:pt x="975320" y="601429"/>
                  <a:pt x="977347" y="612913"/>
                </a:cubicBezTo>
                <a:cubicBezTo>
                  <a:pt x="981554" y="636754"/>
                  <a:pt x="984710" y="660768"/>
                  <a:pt x="988391" y="684696"/>
                </a:cubicBezTo>
                <a:cubicBezTo>
                  <a:pt x="990232" y="719667"/>
                  <a:pt x="991658" y="754662"/>
                  <a:pt x="993913" y="789609"/>
                </a:cubicBezTo>
                <a:cubicBezTo>
                  <a:pt x="995340" y="811727"/>
                  <a:pt x="997960" y="833756"/>
                  <a:pt x="999434" y="855870"/>
                </a:cubicBezTo>
                <a:cubicBezTo>
                  <a:pt x="1004865" y="937337"/>
                  <a:pt x="1000582" y="934540"/>
                  <a:pt x="1010478" y="993913"/>
                </a:cubicBezTo>
                <a:cubicBezTo>
                  <a:pt x="1012021" y="1003171"/>
                  <a:pt x="1012705" y="1012734"/>
                  <a:pt x="1016000" y="1021522"/>
                </a:cubicBezTo>
                <a:cubicBezTo>
                  <a:pt x="1018330" y="1027736"/>
                  <a:pt x="1023362" y="1032565"/>
                  <a:pt x="1027043" y="1038087"/>
                </a:cubicBezTo>
                <a:cubicBezTo>
                  <a:pt x="1032018" y="1077884"/>
                  <a:pt x="1028801" y="1091967"/>
                  <a:pt x="1054652" y="1126435"/>
                </a:cubicBezTo>
                <a:cubicBezTo>
                  <a:pt x="1114850" y="1206700"/>
                  <a:pt x="1055351" y="1098152"/>
                  <a:pt x="1098826" y="1170609"/>
                </a:cubicBezTo>
                <a:cubicBezTo>
                  <a:pt x="1105179" y="1181196"/>
                  <a:pt x="1108363" y="1193588"/>
                  <a:pt x="1115391" y="1203739"/>
                </a:cubicBezTo>
                <a:cubicBezTo>
                  <a:pt x="1125050" y="1217691"/>
                  <a:pt x="1137921" y="1229140"/>
                  <a:pt x="1148521" y="1242391"/>
                </a:cubicBezTo>
                <a:cubicBezTo>
                  <a:pt x="1169556" y="1268685"/>
                  <a:pt x="1147733" y="1251069"/>
                  <a:pt x="1176130" y="1270000"/>
                </a:cubicBezTo>
                <a:cubicBezTo>
                  <a:pt x="1179811" y="1281043"/>
                  <a:pt x="1184891" y="1291715"/>
                  <a:pt x="1187174" y="1303130"/>
                </a:cubicBezTo>
                <a:cubicBezTo>
                  <a:pt x="1189014" y="1312333"/>
                  <a:pt x="1189210" y="1322025"/>
                  <a:pt x="1192695" y="1330739"/>
                </a:cubicBezTo>
                <a:cubicBezTo>
                  <a:pt x="1196681" y="1340704"/>
                  <a:pt x="1203738" y="1349145"/>
                  <a:pt x="1209260" y="1358348"/>
                </a:cubicBezTo>
                <a:cubicBezTo>
                  <a:pt x="1207420" y="1389638"/>
                  <a:pt x="1206858" y="1421029"/>
                  <a:pt x="1203739" y="1452217"/>
                </a:cubicBezTo>
                <a:cubicBezTo>
                  <a:pt x="1203160" y="1458009"/>
                  <a:pt x="1201853" y="1464238"/>
                  <a:pt x="1198217" y="1468783"/>
                </a:cubicBezTo>
                <a:cubicBezTo>
                  <a:pt x="1194071" y="1473965"/>
                  <a:pt x="1187174" y="1476145"/>
                  <a:pt x="1181652" y="1479826"/>
                </a:cubicBezTo>
                <a:cubicBezTo>
                  <a:pt x="1171529" y="1510195"/>
                  <a:pt x="1182212" y="1482988"/>
                  <a:pt x="1165087" y="1512957"/>
                </a:cubicBezTo>
                <a:cubicBezTo>
                  <a:pt x="1154168" y="1532065"/>
                  <a:pt x="1154717" y="1533023"/>
                  <a:pt x="1148521" y="1551609"/>
                </a:cubicBezTo>
                <a:cubicBezTo>
                  <a:pt x="1150362" y="1575536"/>
                  <a:pt x="1149620" y="1599804"/>
                  <a:pt x="1154043" y="1623391"/>
                </a:cubicBezTo>
                <a:cubicBezTo>
                  <a:pt x="1155266" y="1629914"/>
                  <a:pt x="1165087" y="1639957"/>
                  <a:pt x="1165087" y="16399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108739" y="4406348"/>
            <a:ext cx="784087" cy="1617869"/>
          </a:xfrm>
          <a:custGeom>
            <a:avLst/>
            <a:gdLst>
              <a:gd name="connsiteX0" fmla="*/ 784087 w 784087"/>
              <a:gd name="connsiteY0" fmla="*/ 33130 h 1617869"/>
              <a:gd name="connsiteX1" fmla="*/ 750957 w 784087"/>
              <a:gd name="connsiteY1" fmla="*/ 16565 h 1617869"/>
              <a:gd name="connsiteX2" fmla="*/ 441739 w 784087"/>
              <a:gd name="connsiteY2" fmla="*/ 0 h 1617869"/>
              <a:gd name="connsiteX3" fmla="*/ 292652 w 784087"/>
              <a:gd name="connsiteY3" fmla="*/ 11043 h 1617869"/>
              <a:gd name="connsiteX4" fmla="*/ 237435 w 784087"/>
              <a:gd name="connsiteY4" fmla="*/ 22087 h 1617869"/>
              <a:gd name="connsiteX5" fmla="*/ 165652 w 784087"/>
              <a:gd name="connsiteY5" fmla="*/ 60739 h 1617869"/>
              <a:gd name="connsiteX6" fmla="*/ 55218 w 784087"/>
              <a:gd name="connsiteY6" fmla="*/ 160130 h 1617869"/>
              <a:gd name="connsiteX7" fmla="*/ 44174 w 784087"/>
              <a:gd name="connsiteY7" fmla="*/ 231913 h 1617869"/>
              <a:gd name="connsiteX8" fmla="*/ 55218 w 784087"/>
              <a:gd name="connsiteY8" fmla="*/ 331304 h 1617869"/>
              <a:gd name="connsiteX9" fmla="*/ 38652 w 784087"/>
              <a:gd name="connsiteY9" fmla="*/ 403087 h 1617869"/>
              <a:gd name="connsiteX10" fmla="*/ 11044 w 784087"/>
              <a:gd name="connsiteY10" fmla="*/ 441739 h 1617869"/>
              <a:gd name="connsiteX11" fmla="*/ 0 w 784087"/>
              <a:gd name="connsiteY11" fmla="*/ 458304 h 1617869"/>
              <a:gd name="connsiteX12" fmla="*/ 5522 w 784087"/>
              <a:gd name="connsiteY12" fmla="*/ 513522 h 1617869"/>
              <a:gd name="connsiteX13" fmla="*/ 60739 w 784087"/>
              <a:gd name="connsiteY13" fmla="*/ 590826 h 1617869"/>
              <a:gd name="connsiteX14" fmla="*/ 149087 w 784087"/>
              <a:gd name="connsiteY14" fmla="*/ 684695 h 1617869"/>
              <a:gd name="connsiteX15" fmla="*/ 182218 w 784087"/>
              <a:gd name="connsiteY15" fmla="*/ 728869 h 1617869"/>
              <a:gd name="connsiteX16" fmla="*/ 193261 w 784087"/>
              <a:gd name="connsiteY16" fmla="*/ 745435 h 1617869"/>
              <a:gd name="connsiteX17" fmla="*/ 209826 w 784087"/>
              <a:gd name="connsiteY17" fmla="*/ 762000 h 1617869"/>
              <a:gd name="connsiteX18" fmla="*/ 215348 w 784087"/>
              <a:gd name="connsiteY18" fmla="*/ 778565 h 1617869"/>
              <a:gd name="connsiteX19" fmla="*/ 187739 w 784087"/>
              <a:gd name="connsiteY19" fmla="*/ 844826 h 1617869"/>
              <a:gd name="connsiteX20" fmla="*/ 165652 w 784087"/>
              <a:gd name="connsiteY20" fmla="*/ 861391 h 1617869"/>
              <a:gd name="connsiteX21" fmla="*/ 132522 w 784087"/>
              <a:gd name="connsiteY21" fmla="*/ 894522 h 1617869"/>
              <a:gd name="connsiteX22" fmla="*/ 121478 w 784087"/>
              <a:gd name="connsiteY22" fmla="*/ 905565 h 1617869"/>
              <a:gd name="connsiteX23" fmla="*/ 104913 w 784087"/>
              <a:gd name="connsiteY23" fmla="*/ 922130 h 1617869"/>
              <a:gd name="connsiteX24" fmla="*/ 115957 w 784087"/>
              <a:gd name="connsiteY24" fmla="*/ 971826 h 1617869"/>
              <a:gd name="connsiteX25" fmla="*/ 132522 w 784087"/>
              <a:gd name="connsiteY25" fmla="*/ 988391 h 1617869"/>
              <a:gd name="connsiteX26" fmla="*/ 149087 w 784087"/>
              <a:gd name="connsiteY26" fmla="*/ 1016000 h 1617869"/>
              <a:gd name="connsiteX27" fmla="*/ 204304 w 784087"/>
              <a:gd name="connsiteY27" fmla="*/ 1065695 h 1617869"/>
              <a:gd name="connsiteX28" fmla="*/ 237435 w 784087"/>
              <a:gd name="connsiteY28" fmla="*/ 1109869 h 1617869"/>
              <a:gd name="connsiteX29" fmla="*/ 259522 w 784087"/>
              <a:gd name="connsiteY29" fmla="*/ 1176130 h 1617869"/>
              <a:gd name="connsiteX30" fmla="*/ 254000 w 784087"/>
              <a:gd name="connsiteY30" fmla="*/ 1214782 h 1617869"/>
              <a:gd name="connsiteX31" fmla="*/ 242957 w 784087"/>
              <a:gd name="connsiteY31" fmla="*/ 1236869 h 1617869"/>
              <a:gd name="connsiteX32" fmla="*/ 237435 w 784087"/>
              <a:gd name="connsiteY32" fmla="*/ 1258956 h 1617869"/>
              <a:gd name="connsiteX33" fmla="*/ 226391 w 784087"/>
              <a:gd name="connsiteY33" fmla="*/ 1281043 h 1617869"/>
              <a:gd name="connsiteX34" fmla="*/ 215348 w 784087"/>
              <a:gd name="connsiteY34" fmla="*/ 1308652 h 1617869"/>
              <a:gd name="connsiteX35" fmla="*/ 182218 w 784087"/>
              <a:gd name="connsiteY35" fmla="*/ 1369391 h 1617869"/>
              <a:gd name="connsiteX36" fmla="*/ 187739 w 784087"/>
              <a:gd name="connsiteY36" fmla="*/ 1457739 h 1617869"/>
              <a:gd name="connsiteX37" fmla="*/ 193261 w 784087"/>
              <a:gd name="connsiteY37" fmla="*/ 1485348 h 1617869"/>
              <a:gd name="connsiteX38" fmla="*/ 204304 w 784087"/>
              <a:gd name="connsiteY38" fmla="*/ 1568174 h 1617869"/>
              <a:gd name="connsiteX39" fmla="*/ 226391 w 784087"/>
              <a:gd name="connsiteY39" fmla="*/ 1601304 h 1617869"/>
              <a:gd name="connsiteX40" fmla="*/ 237435 w 784087"/>
              <a:gd name="connsiteY40" fmla="*/ 1617869 h 161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4087" h="1617869">
                <a:moveTo>
                  <a:pt x="784087" y="33130"/>
                </a:moveTo>
                <a:cubicBezTo>
                  <a:pt x="773044" y="27608"/>
                  <a:pt x="763082" y="18897"/>
                  <a:pt x="750957" y="16565"/>
                </a:cubicBezTo>
                <a:cubicBezTo>
                  <a:pt x="673531" y="1676"/>
                  <a:pt x="500179" y="1623"/>
                  <a:pt x="441739" y="0"/>
                </a:cubicBezTo>
                <a:cubicBezTo>
                  <a:pt x="425956" y="1052"/>
                  <a:pt x="315073" y="7986"/>
                  <a:pt x="292652" y="11043"/>
                </a:cubicBezTo>
                <a:cubicBezTo>
                  <a:pt x="274054" y="13579"/>
                  <a:pt x="255841" y="18406"/>
                  <a:pt x="237435" y="22087"/>
                </a:cubicBezTo>
                <a:cubicBezTo>
                  <a:pt x="213507" y="34971"/>
                  <a:pt x="188125" y="45458"/>
                  <a:pt x="165652" y="60739"/>
                </a:cubicBezTo>
                <a:cubicBezTo>
                  <a:pt x="122805" y="89874"/>
                  <a:pt x="91176" y="124172"/>
                  <a:pt x="55218" y="160130"/>
                </a:cubicBezTo>
                <a:cubicBezTo>
                  <a:pt x="51537" y="184058"/>
                  <a:pt x="45070" y="207720"/>
                  <a:pt x="44174" y="231913"/>
                </a:cubicBezTo>
                <a:cubicBezTo>
                  <a:pt x="42218" y="284714"/>
                  <a:pt x="45786" y="293576"/>
                  <a:pt x="55218" y="331304"/>
                </a:cubicBezTo>
                <a:cubicBezTo>
                  <a:pt x="49696" y="355232"/>
                  <a:pt x="45581" y="379528"/>
                  <a:pt x="38652" y="403087"/>
                </a:cubicBezTo>
                <a:cubicBezTo>
                  <a:pt x="31221" y="428352"/>
                  <a:pt x="26690" y="422964"/>
                  <a:pt x="11044" y="441739"/>
                </a:cubicBezTo>
                <a:cubicBezTo>
                  <a:pt x="6795" y="446837"/>
                  <a:pt x="3681" y="452782"/>
                  <a:pt x="0" y="458304"/>
                </a:cubicBezTo>
                <a:cubicBezTo>
                  <a:pt x="1841" y="476710"/>
                  <a:pt x="303" y="495776"/>
                  <a:pt x="5522" y="513522"/>
                </a:cubicBezTo>
                <a:cubicBezTo>
                  <a:pt x="12915" y="538658"/>
                  <a:pt x="44383" y="573211"/>
                  <a:pt x="60739" y="590826"/>
                </a:cubicBezTo>
                <a:cubicBezTo>
                  <a:pt x="119117" y="653695"/>
                  <a:pt x="84190" y="606819"/>
                  <a:pt x="149087" y="684695"/>
                </a:cubicBezTo>
                <a:cubicBezTo>
                  <a:pt x="160870" y="698835"/>
                  <a:pt x="171392" y="713983"/>
                  <a:pt x="182218" y="728869"/>
                </a:cubicBezTo>
                <a:cubicBezTo>
                  <a:pt x="186121" y="734236"/>
                  <a:pt x="189013" y="740337"/>
                  <a:pt x="193261" y="745435"/>
                </a:cubicBezTo>
                <a:cubicBezTo>
                  <a:pt x="198260" y="751434"/>
                  <a:pt x="204304" y="756478"/>
                  <a:pt x="209826" y="762000"/>
                </a:cubicBezTo>
                <a:cubicBezTo>
                  <a:pt x="211667" y="767522"/>
                  <a:pt x="215927" y="772774"/>
                  <a:pt x="215348" y="778565"/>
                </a:cubicBezTo>
                <a:cubicBezTo>
                  <a:pt x="213357" y="798478"/>
                  <a:pt x="201586" y="829001"/>
                  <a:pt x="187739" y="844826"/>
                </a:cubicBezTo>
                <a:cubicBezTo>
                  <a:pt x="181679" y="851752"/>
                  <a:pt x="172492" y="855235"/>
                  <a:pt x="165652" y="861391"/>
                </a:cubicBezTo>
                <a:cubicBezTo>
                  <a:pt x="154043" y="871839"/>
                  <a:pt x="143566" y="883478"/>
                  <a:pt x="132522" y="894522"/>
                </a:cubicBezTo>
                <a:lnTo>
                  <a:pt x="121478" y="905565"/>
                </a:lnTo>
                <a:lnTo>
                  <a:pt x="104913" y="922130"/>
                </a:lnTo>
                <a:cubicBezTo>
                  <a:pt x="108594" y="938695"/>
                  <a:pt x="109430" y="956162"/>
                  <a:pt x="115957" y="971826"/>
                </a:cubicBezTo>
                <a:cubicBezTo>
                  <a:pt x="118960" y="979034"/>
                  <a:pt x="127837" y="982144"/>
                  <a:pt x="132522" y="988391"/>
                </a:cubicBezTo>
                <a:cubicBezTo>
                  <a:pt x="138961" y="996977"/>
                  <a:pt x="141784" y="1008135"/>
                  <a:pt x="149087" y="1016000"/>
                </a:cubicBezTo>
                <a:cubicBezTo>
                  <a:pt x="165936" y="1034146"/>
                  <a:pt x="186794" y="1048185"/>
                  <a:pt x="204304" y="1065695"/>
                </a:cubicBezTo>
                <a:cubicBezTo>
                  <a:pt x="217417" y="1078808"/>
                  <a:pt x="227241" y="1094578"/>
                  <a:pt x="237435" y="1109869"/>
                </a:cubicBezTo>
                <a:cubicBezTo>
                  <a:pt x="244797" y="1131956"/>
                  <a:pt x="262815" y="1153082"/>
                  <a:pt x="259522" y="1176130"/>
                </a:cubicBezTo>
                <a:cubicBezTo>
                  <a:pt x="257681" y="1189014"/>
                  <a:pt x="257424" y="1202226"/>
                  <a:pt x="254000" y="1214782"/>
                </a:cubicBezTo>
                <a:cubicBezTo>
                  <a:pt x="251834" y="1222723"/>
                  <a:pt x="245847" y="1229162"/>
                  <a:pt x="242957" y="1236869"/>
                </a:cubicBezTo>
                <a:cubicBezTo>
                  <a:pt x="240292" y="1243975"/>
                  <a:pt x="240100" y="1251850"/>
                  <a:pt x="237435" y="1258956"/>
                </a:cubicBezTo>
                <a:cubicBezTo>
                  <a:pt x="234545" y="1266663"/>
                  <a:pt x="229734" y="1273521"/>
                  <a:pt x="226391" y="1281043"/>
                </a:cubicBezTo>
                <a:cubicBezTo>
                  <a:pt x="222365" y="1290101"/>
                  <a:pt x="219374" y="1299594"/>
                  <a:pt x="215348" y="1308652"/>
                </a:cubicBezTo>
                <a:cubicBezTo>
                  <a:pt x="206512" y="1328532"/>
                  <a:pt x="192443" y="1351497"/>
                  <a:pt x="182218" y="1369391"/>
                </a:cubicBezTo>
                <a:cubicBezTo>
                  <a:pt x="184058" y="1398840"/>
                  <a:pt x="184942" y="1428365"/>
                  <a:pt x="187739" y="1457739"/>
                </a:cubicBezTo>
                <a:cubicBezTo>
                  <a:pt x="188629" y="1467082"/>
                  <a:pt x="191869" y="1476067"/>
                  <a:pt x="193261" y="1485348"/>
                </a:cubicBezTo>
                <a:cubicBezTo>
                  <a:pt x="197393" y="1512893"/>
                  <a:pt x="199725" y="1540700"/>
                  <a:pt x="204304" y="1568174"/>
                </a:cubicBezTo>
                <a:cubicBezTo>
                  <a:pt x="207943" y="1590006"/>
                  <a:pt x="211550" y="1583496"/>
                  <a:pt x="226391" y="1601304"/>
                </a:cubicBezTo>
                <a:cubicBezTo>
                  <a:pt x="230640" y="1606402"/>
                  <a:pt x="237435" y="1617869"/>
                  <a:pt x="237435" y="161786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512391" y="4351086"/>
            <a:ext cx="1385957" cy="712349"/>
          </a:xfrm>
          <a:custGeom>
            <a:avLst/>
            <a:gdLst>
              <a:gd name="connsiteX0" fmla="*/ 1385957 w 1385957"/>
              <a:gd name="connsiteY0" fmla="*/ 121523 h 712349"/>
              <a:gd name="connsiteX1" fmla="*/ 1319696 w 1385957"/>
              <a:gd name="connsiteY1" fmla="*/ 104957 h 712349"/>
              <a:gd name="connsiteX2" fmla="*/ 1247913 w 1385957"/>
              <a:gd name="connsiteY2" fmla="*/ 82871 h 712349"/>
              <a:gd name="connsiteX3" fmla="*/ 1198218 w 1385957"/>
              <a:gd name="connsiteY3" fmla="*/ 60784 h 712349"/>
              <a:gd name="connsiteX4" fmla="*/ 1120913 w 1385957"/>
              <a:gd name="connsiteY4" fmla="*/ 22131 h 712349"/>
              <a:gd name="connsiteX5" fmla="*/ 1071218 w 1385957"/>
              <a:gd name="connsiteY5" fmla="*/ 11088 h 712349"/>
              <a:gd name="connsiteX6" fmla="*/ 1049131 w 1385957"/>
              <a:gd name="connsiteY6" fmla="*/ 44 h 712349"/>
              <a:gd name="connsiteX7" fmla="*/ 922131 w 1385957"/>
              <a:gd name="connsiteY7" fmla="*/ 44218 h 712349"/>
              <a:gd name="connsiteX8" fmla="*/ 900044 w 1385957"/>
              <a:gd name="connsiteY8" fmla="*/ 88392 h 712349"/>
              <a:gd name="connsiteX9" fmla="*/ 894522 w 1385957"/>
              <a:gd name="connsiteY9" fmla="*/ 127044 h 712349"/>
              <a:gd name="connsiteX10" fmla="*/ 866913 w 1385957"/>
              <a:gd name="connsiteY10" fmla="*/ 226436 h 712349"/>
              <a:gd name="connsiteX11" fmla="*/ 353392 w 1385957"/>
              <a:gd name="connsiteY11" fmla="*/ 226436 h 712349"/>
              <a:gd name="connsiteX12" fmla="*/ 320261 w 1385957"/>
              <a:gd name="connsiteY12" fmla="*/ 231957 h 712349"/>
              <a:gd name="connsiteX13" fmla="*/ 220870 w 1385957"/>
              <a:gd name="connsiteY13" fmla="*/ 265088 h 712349"/>
              <a:gd name="connsiteX14" fmla="*/ 204305 w 1385957"/>
              <a:gd name="connsiteY14" fmla="*/ 281653 h 712349"/>
              <a:gd name="connsiteX15" fmla="*/ 182218 w 1385957"/>
              <a:gd name="connsiteY15" fmla="*/ 298218 h 712349"/>
              <a:gd name="connsiteX16" fmla="*/ 143566 w 1385957"/>
              <a:gd name="connsiteY16" fmla="*/ 342392 h 712349"/>
              <a:gd name="connsiteX17" fmla="*/ 132522 w 1385957"/>
              <a:gd name="connsiteY17" fmla="*/ 353436 h 712349"/>
              <a:gd name="connsiteX18" fmla="*/ 127000 w 1385957"/>
              <a:gd name="connsiteY18" fmla="*/ 375523 h 712349"/>
              <a:gd name="connsiteX19" fmla="*/ 121479 w 1385957"/>
              <a:gd name="connsiteY19" fmla="*/ 392088 h 712349"/>
              <a:gd name="connsiteX20" fmla="*/ 110435 w 1385957"/>
              <a:gd name="connsiteY20" fmla="*/ 430740 h 712349"/>
              <a:gd name="connsiteX21" fmla="*/ 104913 w 1385957"/>
              <a:gd name="connsiteY21" fmla="*/ 485957 h 712349"/>
              <a:gd name="connsiteX22" fmla="*/ 115957 w 1385957"/>
              <a:gd name="connsiteY22" fmla="*/ 607436 h 712349"/>
              <a:gd name="connsiteX23" fmla="*/ 121479 w 1385957"/>
              <a:gd name="connsiteY23" fmla="*/ 629523 h 712349"/>
              <a:gd name="connsiteX24" fmla="*/ 115957 w 1385957"/>
              <a:gd name="connsiteY24" fmla="*/ 668175 h 712349"/>
              <a:gd name="connsiteX25" fmla="*/ 99392 w 1385957"/>
              <a:gd name="connsiteY25" fmla="*/ 673697 h 712349"/>
              <a:gd name="connsiteX26" fmla="*/ 49696 w 1385957"/>
              <a:gd name="connsiteY26" fmla="*/ 695784 h 712349"/>
              <a:gd name="connsiteX27" fmla="*/ 38652 w 1385957"/>
              <a:gd name="connsiteY27" fmla="*/ 706827 h 712349"/>
              <a:gd name="connsiteX28" fmla="*/ 0 w 1385957"/>
              <a:gd name="connsiteY28" fmla="*/ 712349 h 71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85957" h="712349">
                <a:moveTo>
                  <a:pt x="1385957" y="121523"/>
                </a:moveTo>
                <a:cubicBezTo>
                  <a:pt x="1319907" y="95102"/>
                  <a:pt x="1402768" y="125724"/>
                  <a:pt x="1319696" y="104957"/>
                </a:cubicBezTo>
                <a:cubicBezTo>
                  <a:pt x="1295409" y="98885"/>
                  <a:pt x="1271440" y="91426"/>
                  <a:pt x="1247913" y="82871"/>
                </a:cubicBezTo>
                <a:cubicBezTo>
                  <a:pt x="1230877" y="76676"/>
                  <a:pt x="1214571" y="68605"/>
                  <a:pt x="1198218" y="60784"/>
                </a:cubicBezTo>
                <a:cubicBezTo>
                  <a:pt x="1172228" y="48354"/>
                  <a:pt x="1149037" y="28381"/>
                  <a:pt x="1120913" y="22131"/>
                </a:cubicBezTo>
                <a:lnTo>
                  <a:pt x="1071218" y="11088"/>
                </a:lnTo>
                <a:cubicBezTo>
                  <a:pt x="1063856" y="7407"/>
                  <a:pt x="1057331" y="-669"/>
                  <a:pt x="1049131" y="44"/>
                </a:cubicBezTo>
                <a:cubicBezTo>
                  <a:pt x="1001612" y="4176"/>
                  <a:pt x="949799" y="2717"/>
                  <a:pt x="922131" y="44218"/>
                </a:cubicBezTo>
                <a:cubicBezTo>
                  <a:pt x="912999" y="57916"/>
                  <a:pt x="907406" y="73667"/>
                  <a:pt x="900044" y="88392"/>
                </a:cubicBezTo>
                <a:cubicBezTo>
                  <a:pt x="898203" y="101276"/>
                  <a:pt x="896205" y="114138"/>
                  <a:pt x="894522" y="127044"/>
                </a:cubicBezTo>
                <a:cubicBezTo>
                  <a:pt x="882090" y="222354"/>
                  <a:pt x="908299" y="198845"/>
                  <a:pt x="866913" y="226436"/>
                </a:cubicBezTo>
                <a:cubicBezTo>
                  <a:pt x="473937" y="216359"/>
                  <a:pt x="565855" y="196085"/>
                  <a:pt x="353392" y="226436"/>
                </a:cubicBezTo>
                <a:cubicBezTo>
                  <a:pt x="342309" y="228019"/>
                  <a:pt x="331123" y="229242"/>
                  <a:pt x="320261" y="231957"/>
                </a:cubicBezTo>
                <a:cubicBezTo>
                  <a:pt x="278104" y="242496"/>
                  <a:pt x="260022" y="250406"/>
                  <a:pt x="220870" y="265088"/>
                </a:cubicBezTo>
                <a:cubicBezTo>
                  <a:pt x="215348" y="270610"/>
                  <a:pt x="210234" y="276571"/>
                  <a:pt x="204305" y="281653"/>
                </a:cubicBezTo>
                <a:cubicBezTo>
                  <a:pt x="197318" y="287642"/>
                  <a:pt x="188725" y="291711"/>
                  <a:pt x="182218" y="298218"/>
                </a:cubicBezTo>
                <a:cubicBezTo>
                  <a:pt x="168383" y="312053"/>
                  <a:pt x="156655" y="327849"/>
                  <a:pt x="143566" y="342392"/>
                </a:cubicBezTo>
                <a:cubicBezTo>
                  <a:pt x="140083" y="346262"/>
                  <a:pt x="136203" y="349755"/>
                  <a:pt x="132522" y="353436"/>
                </a:cubicBezTo>
                <a:cubicBezTo>
                  <a:pt x="130681" y="360798"/>
                  <a:pt x="129085" y="368226"/>
                  <a:pt x="127000" y="375523"/>
                </a:cubicBezTo>
                <a:cubicBezTo>
                  <a:pt x="125401" y="381119"/>
                  <a:pt x="123151" y="386513"/>
                  <a:pt x="121479" y="392088"/>
                </a:cubicBezTo>
                <a:cubicBezTo>
                  <a:pt x="117629" y="404923"/>
                  <a:pt x="114116" y="417856"/>
                  <a:pt x="110435" y="430740"/>
                </a:cubicBezTo>
                <a:cubicBezTo>
                  <a:pt x="108594" y="449146"/>
                  <a:pt x="104913" y="467460"/>
                  <a:pt x="104913" y="485957"/>
                </a:cubicBezTo>
                <a:cubicBezTo>
                  <a:pt x="104913" y="516551"/>
                  <a:pt x="109526" y="572068"/>
                  <a:pt x="115957" y="607436"/>
                </a:cubicBezTo>
                <a:cubicBezTo>
                  <a:pt x="117315" y="614903"/>
                  <a:pt x="119638" y="622161"/>
                  <a:pt x="121479" y="629523"/>
                </a:cubicBezTo>
                <a:cubicBezTo>
                  <a:pt x="119638" y="642407"/>
                  <a:pt x="121777" y="656534"/>
                  <a:pt x="115957" y="668175"/>
                </a:cubicBezTo>
                <a:cubicBezTo>
                  <a:pt x="113354" y="673381"/>
                  <a:pt x="104445" y="670809"/>
                  <a:pt x="99392" y="673697"/>
                </a:cubicBezTo>
                <a:cubicBezTo>
                  <a:pt x="55569" y="698739"/>
                  <a:pt x="100839" y="685555"/>
                  <a:pt x="49696" y="695784"/>
                </a:cubicBezTo>
                <a:cubicBezTo>
                  <a:pt x="46015" y="699465"/>
                  <a:pt x="43591" y="705181"/>
                  <a:pt x="38652" y="706827"/>
                </a:cubicBezTo>
                <a:cubicBezTo>
                  <a:pt x="26305" y="710943"/>
                  <a:pt x="0" y="712349"/>
                  <a:pt x="0" y="7123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1954696" y="4273826"/>
            <a:ext cx="1971261" cy="519044"/>
          </a:xfrm>
          <a:custGeom>
            <a:avLst/>
            <a:gdLst>
              <a:gd name="connsiteX0" fmla="*/ 1971261 w 1971261"/>
              <a:gd name="connsiteY0" fmla="*/ 187739 h 519044"/>
              <a:gd name="connsiteX1" fmla="*/ 1882913 w 1971261"/>
              <a:gd name="connsiteY1" fmla="*/ 138044 h 519044"/>
              <a:gd name="connsiteX2" fmla="*/ 1678608 w 1971261"/>
              <a:gd name="connsiteY2" fmla="*/ 27609 h 519044"/>
              <a:gd name="connsiteX3" fmla="*/ 1568174 w 1971261"/>
              <a:gd name="connsiteY3" fmla="*/ 0 h 519044"/>
              <a:gd name="connsiteX4" fmla="*/ 1408043 w 1971261"/>
              <a:gd name="connsiteY4" fmla="*/ 82826 h 519044"/>
              <a:gd name="connsiteX5" fmla="*/ 1380434 w 1971261"/>
              <a:gd name="connsiteY5" fmla="*/ 132522 h 519044"/>
              <a:gd name="connsiteX6" fmla="*/ 1358347 w 1971261"/>
              <a:gd name="connsiteY6" fmla="*/ 154609 h 519044"/>
              <a:gd name="connsiteX7" fmla="*/ 1314174 w 1971261"/>
              <a:gd name="connsiteY7" fmla="*/ 248478 h 519044"/>
              <a:gd name="connsiteX8" fmla="*/ 1253434 w 1971261"/>
              <a:gd name="connsiteY8" fmla="*/ 287131 h 519044"/>
              <a:gd name="connsiteX9" fmla="*/ 1236869 w 1971261"/>
              <a:gd name="connsiteY9" fmla="*/ 303696 h 519044"/>
              <a:gd name="connsiteX10" fmla="*/ 1093304 w 1971261"/>
              <a:gd name="connsiteY10" fmla="*/ 325783 h 519044"/>
              <a:gd name="connsiteX11" fmla="*/ 977347 w 1971261"/>
              <a:gd name="connsiteY11" fmla="*/ 331304 h 519044"/>
              <a:gd name="connsiteX12" fmla="*/ 651565 w 1971261"/>
              <a:gd name="connsiteY12" fmla="*/ 336826 h 519044"/>
              <a:gd name="connsiteX13" fmla="*/ 314739 w 1971261"/>
              <a:gd name="connsiteY13" fmla="*/ 342348 h 519044"/>
              <a:gd name="connsiteX14" fmla="*/ 254000 w 1971261"/>
              <a:gd name="connsiteY14" fmla="*/ 392044 h 519044"/>
              <a:gd name="connsiteX15" fmla="*/ 237434 w 1971261"/>
              <a:gd name="connsiteY15" fmla="*/ 403087 h 519044"/>
              <a:gd name="connsiteX16" fmla="*/ 209826 w 1971261"/>
              <a:gd name="connsiteY16" fmla="*/ 458304 h 519044"/>
              <a:gd name="connsiteX17" fmla="*/ 198782 w 1971261"/>
              <a:gd name="connsiteY17" fmla="*/ 474870 h 519044"/>
              <a:gd name="connsiteX18" fmla="*/ 165652 w 1971261"/>
              <a:gd name="connsiteY18" fmla="*/ 508000 h 519044"/>
              <a:gd name="connsiteX19" fmla="*/ 154608 w 1971261"/>
              <a:gd name="connsiteY19" fmla="*/ 519044 h 519044"/>
              <a:gd name="connsiteX20" fmla="*/ 149087 w 1971261"/>
              <a:gd name="connsiteY20" fmla="*/ 469348 h 519044"/>
              <a:gd name="connsiteX21" fmla="*/ 127000 w 1971261"/>
              <a:gd name="connsiteY21" fmla="*/ 463826 h 519044"/>
              <a:gd name="connsiteX22" fmla="*/ 60739 w 1971261"/>
              <a:gd name="connsiteY22" fmla="*/ 469348 h 519044"/>
              <a:gd name="connsiteX23" fmla="*/ 5521 w 1971261"/>
              <a:gd name="connsiteY23" fmla="*/ 491435 h 519044"/>
              <a:gd name="connsiteX24" fmla="*/ 0 w 1971261"/>
              <a:gd name="connsiteY24" fmla="*/ 491435 h 51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71261" h="519044">
                <a:moveTo>
                  <a:pt x="1971261" y="187739"/>
                </a:moveTo>
                <a:cubicBezTo>
                  <a:pt x="1899911" y="157162"/>
                  <a:pt x="1964720" y="187713"/>
                  <a:pt x="1882913" y="138044"/>
                </a:cubicBezTo>
                <a:cubicBezTo>
                  <a:pt x="1853787" y="120360"/>
                  <a:pt x="1715289" y="38895"/>
                  <a:pt x="1678608" y="27609"/>
                </a:cubicBezTo>
                <a:cubicBezTo>
                  <a:pt x="1594387" y="1694"/>
                  <a:pt x="1631609" y="9063"/>
                  <a:pt x="1568174" y="0"/>
                </a:cubicBezTo>
                <a:cubicBezTo>
                  <a:pt x="1439648" y="40588"/>
                  <a:pt x="1490520" y="8598"/>
                  <a:pt x="1408043" y="82826"/>
                </a:cubicBezTo>
                <a:cubicBezTo>
                  <a:pt x="1398840" y="99391"/>
                  <a:pt x="1391221" y="116941"/>
                  <a:pt x="1380434" y="132522"/>
                </a:cubicBezTo>
                <a:cubicBezTo>
                  <a:pt x="1374507" y="141083"/>
                  <a:pt x="1363804" y="145742"/>
                  <a:pt x="1358347" y="154609"/>
                </a:cubicBezTo>
                <a:cubicBezTo>
                  <a:pt x="1343908" y="178072"/>
                  <a:pt x="1331351" y="225576"/>
                  <a:pt x="1314174" y="248478"/>
                </a:cubicBezTo>
                <a:cubicBezTo>
                  <a:pt x="1296303" y="272305"/>
                  <a:pt x="1276802" y="271552"/>
                  <a:pt x="1253434" y="287131"/>
                </a:cubicBezTo>
                <a:cubicBezTo>
                  <a:pt x="1246937" y="291463"/>
                  <a:pt x="1243853" y="300204"/>
                  <a:pt x="1236869" y="303696"/>
                </a:cubicBezTo>
                <a:cubicBezTo>
                  <a:pt x="1204152" y="320054"/>
                  <a:pt x="1107237" y="324738"/>
                  <a:pt x="1093304" y="325783"/>
                </a:cubicBezTo>
                <a:cubicBezTo>
                  <a:pt x="1054716" y="328677"/>
                  <a:pt x="1016031" y="330337"/>
                  <a:pt x="977347" y="331304"/>
                </a:cubicBezTo>
                <a:lnTo>
                  <a:pt x="651565" y="336826"/>
                </a:lnTo>
                <a:cubicBezTo>
                  <a:pt x="603460" y="335733"/>
                  <a:pt x="401027" y="319838"/>
                  <a:pt x="314739" y="342348"/>
                </a:cubicBezTo>
                <a:cubicBezTo>
                  <a:pt x="292144" y="348242"/>
                  <a:pt x="270043" y="378006"/>
                  <a:pt x="254000" y="392044"/>
                </a:cubicBezTo>
                <a:cubicBezTo>
                  <a:pt x="249006" y="396414"/>
                  <a:pt x="242956" y="399406"/>
                  <a:pt x="237434" y="403087"/>
                </a:cubicBezTo>
                <a:cubicBezTo>
                  <a:pt x="228694" y="438050"/>
                  <a:pt x="236123" y="418859"/>
                  <a:pt x="209826" y="458304"/>
                </a:cubicBezTo>
                <a:cubicBezTo>
                  <a:pt x="206145" y="463826"/>
                  <a:pt x="203475" y="470177"/>
                  <a:pt x="198782" y="474870"/>
                </a:cubicBezTo>
                <a:lnTo>
                  <a:pt x="165652" y="508000"/>
                </a:lnTo>
                <a:lnTo>
                  <a:pt x="154608" y="519044"/>
                </a:lnTo>
                <a:cubicBezTo>
                  <a:pt x="152768" y="502479"/>
                  <a:pt x="156541" y="484256"/>
                  <a:pt x="149087" y="469348"/>
                </a:cubicBezTo>
                <a:cubicBezTo>
                  <a:pt x="145693" y="462560"/>
                  <a:pt x="134589" y="463826"/>
                  <a:pt x="127000" y="463826"/>
                </a:cubicBezTo>
                <a:cubicBezTo>
                  <a:pt x="104836" y="463826"/>
                  <a:pt x="82826" y="467507"/>
                  <a:pt x="60739" y="469348"/>
                </a:cubicBezTo>
                <a:cubicBezTo>
                  <a:pt x="47540" y="475947"/>
                  <a:pt x="19166" y="491435"/>
                  <a:pt x="5521" y="491435"/>
                </a:cubicBezTo>
                <a:lnTo>
                  <a:pt x="0" y="49143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892826" y="4224130"/>
            <a:ext cx="2214217" cy="215348"/>
          </a:xfrm>
          <a:custGeom>
            <a:avLst/>
            <a:gdLst>
              <a:gd name="connsiteX0" fmla="*/ 0 w 2214217"/>
              <a:gd name="connsiteY0" fmla="*/ 215348 h 215348"/>
              <a:gd name="connsiteX1" fmla="*/ 27609 w 2214217"/>
              <a:gd name="connsiteY1" fmla="*/ 198783 h 215348"/>
              <a:gd name="connsiteX2" fmla="*/ 71783 w 2214217"/>
              <a:gd name="connsiteY2" fmla="*/ 154609 h 215348"/>
              <a:gd name="connsiteX3" fmla="*/ 93870 w 2214217"/>
              <a:gd name="connsiteY3" fmla="*/ 138044 h 215348"/>
              <a:gd name="connsiteX4" fmla="*/ 104913 w 2214217"/>
              <a:gd name="connsiteY4" fmla="*/ 127000 h 215348"/>
              <a:gd name="connsiteX5" fmla="*/ 154609 w 2214217"/>
              <a:gd name="connsiteY5" fmla="*/ 99392 h 215348"/>
              <a:gd name="connsiteX6" fmla="*/ 176696 w 2214217"/>
              <a:gd name="connsiteY6" fmla="*/ 77305 h 215348"/>
              <a:gd name="connsiteX7" fmla="*/ 220870 w 2214217"/>
              <a:gd name="connsiteY7" fmla="*/ 55218 h 215348"/>
              <a:gd name="connsiteX8" fmla="*/ 265044 w 2214217"/>
              <a:gd name="connsiteY8" fmla="*/ 27609 h 215348"/>
              <a:gd name="connsiteX9" fmla="*/ 287131 w 2214217"/>
              <a:gd name="connsiteY9" fmla="*/ 16566 h 215348"/>
              <a:gd name="connsiteX10" fmla="*/ 314739 w 2214217"/>
              <a:gd name="connsiteY10" fmla="*/ 0 h 215348"/>
              <a:gd name="connsiteX11" fmla="*/ 381000 w 2214217"/>
              <a:gd name="connsiteY11" fmla="*/ 33131 h 215348"/>
              <a:gd name="connsiteX12" fmla="*/ 414131 w 2214217"/>
              <a:gd name="connsiteY12" fmla="*/ 82827 h 215348"/>
              <a:gd name="connsiteX13" fmla="*/ 491435 w 2214217"/>
              <a:gd name="connsiteY13" fmla="*/ 143566 h 215348"/>
              <a:gd name="connsiteX14" fmla="*/ 585304 w 2214217"/>
              <a:gd name="connsiteY14" fmla="*/ 160131 h 215348"/>
              <a:gd name="connsiteX15" fmla="*/ 723348 w 2214217"/>
              <a:gd name="connsiteY15" fmla="*/ 154609 h 215348"/>
              <a:gd name="connsiteX16" fmla="*/ 767522 w 2214217"/>
              <a:gd name="connsiteY16" fmla="*/ 132522 h 215348"/>
              <a:gd name="connsiteX17" fmla="*/ 844826 w 2214217"/>
              <a:gd name="connsiteY17" fmla="*/ 88348 h 215348"/>
              <a:gd name="connsiteX18" fmla="*/ 872435 w 2214217"/>
              <a:gd name="connsiteY18" fmla="*/ 60740 h 215348"/>
              <a:gd name="connsiteX19" fmla="*/ 916609 w 2214217"/>
              <a:gd name="connsiteY19" fmla="*/ 49696 h 215348"/>
              <a:gd name="connsiteX20" fmla="*/ 949739 w 2214217"/>
              <a:gd name="connsiteY20" fmla="*/ 27609 h 215348"/>
              <a:gd name="connsiteX21" fmla="*/ 1143000 w 2214217"/>
              <a:gd name="connsiteY21" fmla="*/ 27609 h 215348"/>
              <a:gd name="connsiteX22" fmla="*/ 1170609 w 2214217"/>
              <a:gd name="connsiteY22" fmla="*/ 33131 h 215348"/>
              <a:gd name="connsiteX23" fmla="*/ 1181652 w 2214217"/>
              <a:gd name="connsiteY23" fmla="*/ 49696 h 215348"/>
              <a:gd name="connsiteX24" fmla="*/ 1220304 w 2214217"/>
              <a:gd name="connsiteY24" fmla="*/ 77305 h 215348"/>
              <a:gd name="connsiteX25" fmla="*/ 1258957 w 2214217"/>
              <a:gd name="connsiteY25" fmla="*/ 93870 h 215348"/>
              <a:gd name="connsiteX26" fmla="*/ 1297609 w 2214217"/>
              <a:gd name="connsiteY26" fmla="*/ 110435 h 215348"/>
              <a:gd name="connsiteX27" fmla="*/ 1347304 w 2214217"/>
              <a:gd name="connsiteY27" fmla="*/ 143566 h 215348"/>
              <a:gd name="connsiteX28" fmla="*/ 1391478 w 2214217"/>
              <a:gd name="connsiteY28" fmla="*/ 149087 h 215348"/>
              <a:gd name="connsiteX29" fmla="*/ 1419087 w 2214217"/>
              <a:gd name="connsiteY29" fmla="*/ 160131 h 215348"/>
              <a:gd name="connsiteX30" fmla="*/ 1452217 w 2214217"/>
              <a:gd name="connsiteY30" fmla="*/ 165653 h 215348"/>
              <a:gd name="connsiteX31" fmla="*/ 1557131 w 2214217"/>
              <a:gd name="connsiteY31" fmla="*/ 160131 h 215348"/>
              <a:gd name="connsiteX32" fmla="*/ 1617870 w 2214217"/>
              <a:gd name="connsiteY32" fmla="*/ 127000 h 215348"/>
              <a:gd name="connsiteX33" fmla="*/ 1639957 w 2214217"/>
              <a:gd name="connsiteY33" fmla="*/ 110435 h 215348"/>
              <a:gd name="connsiteX34" fmla="*/ 1662044 w 2214217"/>
              <a:gd name="connsiteY34" fmla="*/ 104913 h 215348"/>
              <a:gd name="connsiteX35" fmla="*/ 1800087 w 2214217"/>
              <a:gd name="connsiteY35" fmla="*/ 110435 h 215348"/>
              <a:gd name="connsiteX36" fmla="*/ 1816652 w 2214217"/>
              <a:gd name="connsiteY36" fmla="*/ 127000 h 215348"/>
              <a:gd name="connsiteX37" fmla="*/ 1838739 w 2214217"/>
              <a:gd name="connsiteY37" fmla="*/ 132522 h 215348"/>
              <a:gd name="connsiteX38" fmla="*/ 1938131 w 2214217"/>
              <a:gd name="connsiteY38" fmla="*/ 154609 h 215348"/>
              <a:gd name="connsiteX39" fmla="*/ 1965739 w 2214217"/>
              <a:gd name="connsiteY39" fmla="*/ 160131 h 215348"/>
              <a:gd name="connsiteX40" fmla="*/ 2048565 w 2214217"/>
              <a:gd name="connsiteY40" fmla="*/ 176696 h 215348"/>
              <a:gd name="connsiteX41" fmla="*/ 2114826 w 2214217"/>
              <a:gd name="connsiteY41" fmla="*/ 171174 h 215348"/>
              <a:gd name="connsiteX42" fmla="*/ 2147957 w 2214217"/>
              <a:gd name="connsiteY42" fmla="*/ 154609 h 215348"/>
              <a:gd name="connsiteX43" fmla="*/ 2164522 w 2214217"/>
              <a:gd name="connsiteY43" fmla="*/ 149087 h 215348"/>
              <a:gd name="connsiteX44" fmla="*/ 2197652 w 2214217"/>
              <a:gd name="connsiteY44" fmla="*/ 132522 h 215348"/>
              <a:gd name="connsiteX45" fmla="*/ 2214217 w 2214217"/>
              <a:gd name="connsiteY45" fmla="*/ 121479 h 21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214217" h="215348">
                <a:moveTo>
                  <a:pt x="0" y="215348"/>
                </a:moveTo>
                <a:cubicBezTo>
                  <a:pt x="9203" y="209826"/>
                  <a:pt x="19416" y="205715"/>
                  <a:pt x="27609" y="198783"/>
                </a:cubicBezTo>
                <a:cubicBezTo>
                  <a:pt x="43506" y="185332"/>
                  <a:pt x="55124" y="167103"/>
                  <a:pt x="71783" y="154609"/>
                </a:cubicBezTo>
                <a:cubicBezTo>
                  <a:pt x="79145" y="149087"/>
                  <a:pt x="86800" y="143936"/>
                  <a:pt x="93870" y="138044"/>
                </a:cubicBezTo>
                <a:cubicBezTo>
                  <a:pt x="97869" y="134711"/>
                  <a:pt x="100498" y="129759"/>
                  <a:pt x="104913" y="127000"/>
                </a:cubicBezTo>
                <a:cubicBezTo>
                  <a:pt x="124043" y="115044"/>
                  <a:pt x="138486" y="113212"/>
                  <a:pt x="154609" y="99392"/>
                </a:cubicBezTo>
                <a:cubicBezTo>
                  <a:pt x="162514" y="92616"/>
                  <a:pt x="168033" y="83080"/>
                  <a:pt x="176696" y="77305"/>
                </a:cubicBezTo>
                <a:cubicBezTo>
                  <a:pt x="190394" y="68173"/>
                  <a:pt x="206522" y="63289"/>
                  <a:pt x="220870" y="55218"/>
                </a:cubicBezTo>
                <a:cubicBezTo>
                  <a:pt x="236004" y="46705"/>
                  <a:pt x="250045" y="36358"/>
                  <a:pt x="265044" y="27609"/>
                </a:cubicBezTo>
                <a:cubicBezTo>
                  <a:pt x="272154" y="23462"/>
                  <a:pt x="279936" y="20564"/>
                  <a:pt x="287131" y="16566"/>
                </a:cubicBezTo>
                <a:cubicBezTo>
                  <a:pt x="296513" y="11354"/>
                  <a:pt x="305536" y="5522"/>
                  <a:pt x="314739" y="0"/>
                </a:cubicBezTo>
                <a:cubicBezTo>
                  <a:pt x="335215" y="7679"/>
                  <a:pt x="365243" y="14222"/>
                  <a:pt x="381000" y="33131"/>
                </a:cubicBezTo>
                <a:cubicBezTo>
                  <a:pt x="393746" y="48426"/>
                  <a:pt x="401021" y="67844"/>
                  <a:pt x="414131" y="82827"/>
                </a:cubicBezTo>
                <a:cubicBezTo>
                  <a:pt x="422619" y="92527"/>
                  <a:pt x="473009" y="136196"/>
                  <a:pt x="491435" y="143566"/>
                </a:cubicBezTo>
                <a:cubicBezTo>
                  <a:pt x="514122" y="152641"/>
                  <a:pt x="560577" y="157040"/>
                  <a:pt x="585304" y="160131"/>
                </a:cubicBezTo>
                <a:cubicBezTo>
                  <a:pt x="631319" y="158290"/>
                  <a:pt x="677816" y="161508"/>
                  <a:pt x="723348" y="154609"/>
                </a:cubicBezTo>
                <a:cubicBezTo>
                  <a:pt x="739625" y="152143"/>
                  <a:pt x="753070" y="140405"/>
                  <a:pt x="767522" y="132522"/>
                </a:cubicBezTo>
                <a:cubicBezTo>
                  <a:pt x="793576" y="118310"/>
                  <a:pt x="823840" y="109333"/>
                  <a:pt x="844826" y="88348"/>
                </a:cubicBezTo>
                <a:cubicBezTo>
                  <a:pt x="854029" y="79145"/>
                  <a:pt x="860976" y="66910"/>
                  <a:pt x="872435" y="60740"/>
                </a:cubicBezTo>
                <a:cubicBezTo>
                  <a:pt x="885799" y="53544"/>
                  <a:pt x="901884" y="53377"/>
                  <a:pt x="916609" y="49696"/>
                </a:cubicBezTo>
                <a:cubicBezTo>
                  <a:pt x="927652" y="42334"/>
                  <a:pt x="937868" y="33545"/>
                  <a:pt x="949739" y="27609"/>
                </a:cubicBezTo>
                <a:cubicBezTo>
                  <a:pt x="1009052" y="-2047"/>
                  <a:pt x="1084211" y="23555"/>
                  <a:pt x="1143000" y="27609"/>
                </a:cubicBezTo>
                <a:cubicBezTo>
                  <a:pt x="1152203" y="29450"/>
                  <a:pt x="1162460" y="28475"/>
                  <a:pt x="1170609" y="33131"/>
                </a:cubicBezTo>
                <a:cubicBezTo>
                  <a:pt x="1176371" y="36423"/>
                  <a:pt x="1176692" y="45287"/>
                  <a:pt x="1181652" y="49696"/>
                </a:cubicBezTo>
                <a:cubicBezTo>
                  <a:pt x="1193486" y="60215"/>
                  <a:pt x="1206557" y="69450"/>
                  <a:pt x="1220304" y="77305"/>
                </a:cubicBezTo>
                <a:cubicBezTo>
                  <a:pt x="1232475" y="84260"/>
                  <a:pt x="1246419" y="87601"/>
                  <a:pt x="1258957" y="93870"/>
                </a:cubicBezTo>
                <a:cubicBezTo>
                  <a:pt x="1297091" y="112936"/>
                  <a:pt x="1251639" y="98942"/>
                  <a:pt x="1297609" y="110435"/>
                </a:cubicBezTo>
                <a:cubicBezTo>
                  <a:pt x="1314174" y="121479"/>
                  <a:pt x="1328895" y="135986"/>
                  <a:pt x="1347304" y="143566"/>
                </a:cubicBezTo>
                <a:cubicBezTo>
                  <a:pt x="1361026" y="149216"/>
                  <a:pt x="1377019" y="145750"/>
                  <a:pt x="1391478" y="149087"/>
                </a:cubicBezTo>
                <a:cubicBezTo>
                  <a:pt x="1401136" y="151316"/>
                  <a:pt x="1409524" y="157523"/>
                  <a:pt x="1419087" y="160131"/>
                </a:cubicBezTo>
                <a:cubicBezTo>
                  <a:pt x="1429888" y="163077"/>
                  <a:pt x="1441174" y="163812"/>
                  <a:pt x="1452217" y="165653"/>
                </a:cubicBezTo>
                <a:cubicBezTo>
                  <a:pt x="1487188" y="163812"/>
                  <a:pt x="1522697" y="166508"/>
                  <a:pt x="1557131" y="160131"/>
                </a:cubicBezTo>
                <a:cubicBezTo>
                  <a:pt x="1570668" y="157624"/>
                  <a:pt x="1602350" y="138086"/>
                  <a:pt x="1617870" y="127000"/>
                </a:cubicBezTo>
                <a:cubicBezTo>
                  <a:pt x="1625359" y="121651"/>
                  <a:pt x="1631726" y="114551"/>
                  <a:pt x="1639957" y="110435"/>
                </a:cubicBezTo>
                <a:cubicBezTo>
                  <a:pt x="1646745" y="107041"/>
                  <a:pt x="1654682" y="106754"/>
                  <a:pt x="1662044" y="104913"/>
                </a:cubicBezTo>
                <a:cubicBezTo>
                  <a:pt x="1708058" y="106754"/>
                  <a:pt x="1754499" y="103922"/>
                  <a:pt x="1800087" y="110435"/>
                </a:cubicBezTo>
                <a:cubicBezTo>
                  <a:pt x="1807817" y="111539"/>
                  <a:pt x="1809872" y="123126"/>
                  <a:pt x="1816652" y="127000"/>
                </a:cubicBezTo>
                <a:cubicBezTo>
                  <a:pt x="1823241" y="130765"/>
                  <a:pt x="1831339" y="130840"/>
                  <a:pt x="1838739" y="132522"/>
                </a:cubicBezTo>
                <a:lnTo>
                  <a:pt x="1938131" y="154609"/>
                </a:lnTo>
                <a:cubicBezTo>
                  <a:pt x="1947302" y="156603"/>
                  <a:pt x="1956578" y="158095"/>
                  <a:pt x="1965739" y="160131"/>
                </a:cubicBezTo>
                <a:cubicBezTo>
                  <a:pt x="2026364" y="173603"/>
                  <a:pt x="1998697" y="168384"/>
                  <a:pt x="2048565" y="176696"/>
                </a:cubicBezTo>
                <a:cubicBezTo>
                  <a:pt x="2070652" y="174855"/>
                  <a:pt x="2092857" y="174103"/>
                  <a:pt x="2114826" y="171174"/>
                </a:cubicBezTo>
                <a:cubicBezTo>
                  <a:pt x="2133753" y="168650"/>
                  <a:pt x="2131034" y="163071"/>
                  <a:pt x="2147957" y="154609"/>
                </a:cubicBezTo>
                <a:cubicBezTo>
                  <a:pt x="2153163" y="152006"/>
                  <a:pt x="2159316" y="151690"/>
                  <a:pt x="2164522" y="149087"/>
                </a:cubicBezTo>
                <a:cubicBezTo>
                  <a:pt x="2207338" y="127679"/>
                  <a:pt x="2156015" y="146402"/>
                  <a:pt x="2197652" y="132522"/>
                </a:cubicBezTo>
                <a:cubicBezTo>
                  <a:pt x="2209997" y="120178"/>
                  <a:pt x="2203490" y="121479"/>
                  <a:pt x="2214217" y="12147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881783" y="3892826"/>
            <a:ext cx="1397000" cy="579783"/>
          </a:xfrm>
          <a:custGeom>
            <a:avLst/>
            <a:gdLst>
              <a:gd name="connsiteX0" fmla="*/ 0 w 1397000"/>
              <a:gd name="connsiteY0" fmla="*/ 579783 h 579783"/>
              <a:gd name="connsiteX1" fmla="*/ 27608 w 1397000"/>
              <a:gd name="connsiteY1" fmla="*/ 519044 h 579783"/>
              <a:gd name="connsiteX2" fmla="*/ 132521 w 1397000"/>
              <a:gd name="connsiteY2" fmla="*/ 408609 h 579783"/>
              <a:gd name="connsiteX3" fmla="*/ 259521 w 1397000"/>
              <a:gd name="connsiteY3" fmla="*/ 309217 h 579783"/>
              <a:gd name="connsiteX4" fmla="*/ 314739 w 1397000"/>
              <a:gd name="connsiteY4" fmla="*/ 281609 h 579783"/>
              <a:gd name="connsiteX5" fmla="*/ 375478 w 1397000"/>
              <a:gd name="connsiteY5" fmla="*/ 265044 h 579783"/>
              <a:gd name="connsiteX6" fmla="*/ 496956 w 1397000"/>
              <a:gd name="connsiteY6" fmla="*/ 254000 h 579783"/>
              <a:gd name="connsiteX7" fmla="*/ 541130 w 1397000"/>
              <a:gd name="connsiteY7" fmla="*/ 265044 h 579783"/>
              <a:gd name="connsiteX8" fmla="*/ 612913 w 1397000"/>
              <a:gd name="connsiteY8" fmla="*/ 298174 h 579783"/>
              <a:gd name="connsiteX9" fmla="*/ 690217 w 1397000"/>
              <a:gd name="connsiteY9" fmla="*/ 314739 h 579783"/>
              <a:gd name="connsiteX10" fmla="*/ 717826 w 1397000"/>
              <a:gd name="connsiteY10" fmla="*/ 320261 h 579783"/>
              <a:gd name="connsiteX11" fmla="*/ 877956 w 1397000"/>
              <a:gd name="connsiteY11" fmla="*/ 309217 h 579783"/>
              <a:gd name="connsiteX12" fmla="*/ 911087 w 1397000"/>
              <a:gd name="connsiteY12" fmla="*/ 281609 h 579783"/>
              <a:gd name="connsiteX13" fmla="*/ 977347 w 1397000"/>
              <a:gd name="connsiteY13" fmla="*/ 215348 h 579783"/>
              <a:gd name="connsiteX14" fmla="*/ 1010478 w 1397000"/>
              <a:gd name="connsiteY14" fmla="*/ 182217 h 579783"/>
              <a:gd name="connsiteX15" fmla="*/ 1060174 w 1397000"/>
              <a:gd name="connsiteY15" fmla="*/ 127000 h 579783"/>
              <a:gd name="connsiteX16" fmla="*/ 1170608 w 1397000"/>
              <a:gd name="connsiteY16" fmla="*/ 55217 h 579783"/>
              <a:gd name="connsiteX17" fmla="*/ 1187174 w 1397000"/>
              <a:gd name="connsiteY17" fmla="*/ 44174 h 579783"/>
              <a:gd name="connsiteX18" fmla="*/ 1231347 w 1397000"/>
              <a:gd name="connsiteY18" fmla="*/ 33131 h 579783"/>
              <a:gd name="connsiteX19" fmla="*/ 1374913 w 1397000"/>
              <a:gd name="connsiteY19" fmla="*/ 33131 h 579783"/>
              <a:gd name="connsiteX20" fmla="*/ 1397000 w 1397000"/>
              <a:gd name="connsiteY20" fmla="*/ 0 h 57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97000" h="579783">
                <a:moveTo>
                  <a:pt x="0" y="579783"/>
                </a:moveTo>
                <a:cubicBezTo>
                  <a:pt x="5997" y="564790"/>
                  <a:pt x="18608" y="531045"/>
                  <a:pt x="27608" y="519044"/>
                </a:cubicBezTo>
                <a:cubicBezTo>
                  <a:pt x="45089" y="495737"/>
                  <a:pt x="111961" y="427455"/>
                  <a:pt x="132521" y="408609"/>
                </a:cubicBezTo>
                <a:cubicBezTo>
                  <a:pt x="174136" y="370462"/>
                  <a:pt x="211391" y="337082"/>
                  <a:pt x="259521" y="309217"/>
                </a:cubicBezTo>
                <a:cubicBezTo>
                  <a:pt x="277330" y="298906"/>
                  <a:pt x="295509" y="288935"/>
                  <a:pt x="314739" y="281609"/>
                </a:cubicBezTo>
                <a:cubicBezTo>
                  <a:pt x="334350" y="274138"/>
                  <a:pt x="354729" y="268188"/>
                  <a:pt x="375478" y="265044"/>
                </a:cubicBezTo>
                <a:cubicBezTo>
                  <a:pt x="415679" y="258953"/>
                  <a:pt x="496956" y="254000"/>
                  <a:pt x="496956" y="254000"/>
                </a:cubicBezTo>
                <a:cubicBezTo>
                  <a:pt x="511681" y="257681"/>
                  <a:pt x="526731" y="260244"/>
                  <a:pt x="541130" y="265044"/>
                </a:cubicBezTo>
                <a:cubicBezTo>
                  <a:pt x="614938" y="289647"/>
                  <a:pt x="546274" y="272544"/>
                  <a:pt x="612913" y="298174"/>
                </a:cubicBezTo>
                <a:cubicBezTo>
                  <a:pt x="646699" y="311168"/>
                  <a:pt x="655182" y="308899"/>
                  <a:pt x="690217" y="314739"/>
                </a:cubicBezTo>
                <a:cubicBezTo>
                  <a:pt x="699475" y="316282"/>
                  <a:pt x="708623" y="318420"/>
                  <a:pt x="717826" y="320261"/>
                </a:cubicBezTo>
                <a:cubicBezTo>
                  <a:pt x="771203" y="316580"/>
                  <a:pt x="824866" y="315853"/>
                  <a:pt x="877956" y="309217"/>
                </a:cubicBezTo>
                <a:cubicBezTo>
                  <a:pt x="887292" y="308050"/>
                  <a:pt x="905981" y="286148"/>
                  <a:pt x="911087" y="281609"/>
                </a:cubicBezTo>
                <a:cubicBezTo>
                  <a:pt x="985862" y="215143"/>
                  <a:pt x="901090" y="297960"/>
                  <a:pt x="977347" y="215348"/>
                </a:cubicBezTo>
                <a:cubicBezTo>
                  <a:pt x="987940" y="203872"/>
                  <a:pt x="999924" y="193730"/>
                  <a:pt x="1010478" y="182217"/>
                </a:cubicBezTo>
                <a:cubicBezTo>
                  <a:pt x="1030454" y="160425"/>
                  <a:pt x="1038279" y="145246"/>
                  <a:pt x="1060174" y="127000"/>
                </a:cubicBezTo>
                <a:cubicBezTo>
                  <a:pt x="1122033" y="75450"/>
                  <a:pt x="1092297" y="107420"/>
                  <a:pt x="1170608" y="55217"/>
                </a:cubicBezTo>
                <a:cubicBezTo>
                  <a:pt x="1176130" y="51536"/>
                  <a:pt x="1181238" y="47142"/>
                  <a:pt x="1187174" y="44174"/>
                </a:cubicBezTo>
                <a:cubicBezTo>
                  <a:pt x="1198497" y="38513"/>
                  <a:pt x="1220840" y="35232"/>
                  <a:pt x="1231347" y="33131"/>
                </a:cubicBezTo>
                <a:cubicBezTo>
                  <a:pt x="1286136" y="51393"/>
                  <a:pt x="1295603" y="59568"/>
                  <a:pt x="1374913" y="33131"/>
                </a:cubicBezTo>
                <a:cubicBezTo>
                  <a:pt x="1387505" y="28934"/>
                  <a:pt x="1397000" y="0"/>
                  <a:pt x="139700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3870739" y="3312640"/>
            <a:ext cx="1507435" cy="1176534"/>
          </a:xfrm>
          <a:custGeom>
            <a:avLst/>
            <a:gdLst>
              <a:gd name="connsiteX0" fmla="*/ 0 w 1507435"/>
              <a:gd name="connsiteY0" fmla="*/ 1176534 h 1176534"/>
              <a:gd name="connsiteX1" fmla="*/ 11044 w 1507435"/>
              <a:gd name="connsiteY1" fmla="*/ 1110273 h 1176534"/>
              <a:gd name="connsiteX2" fmla="*/ 22087 w 1507435"/>
              <a:gd name="connsiteY2" fmla="*/ 1093708 h 1176534"/>
              <a:gd name="connsiteX3" fmla="*/ 33131 w 1507435"/>
              <a:gd name="connsiteY3" fmla="*/ 1060577 h 1176534"/>
              <a:gd name="connsiteX4" fmla="*/ 49696 w 1507435"/>
              <a:gd name="connsiteY4" fmla="*/ 1027447 h 1176534"/>
              <a:gd name="connsiteX5" fmla="*/ 115957 w 1507435"/>
              <a:gd name="connsiteY5" fmla="*/ 928056 h 1176534"/>
              <a:gd name="connsiteX6" fmla="*/ 132522 w 1507435"/>
              <a:gd name="connsiteY6" fmla="*/ 911490 h 1176534"/>
              <a:gd name="connsiteX7" fmla="*/ 154609 w 1507435"/>
              <a:gd name="connsiteY7" fmla="*/ 883882 h 1176534"/>
              <a:gd name="connsiteX8" fmla="*/ 198783 w 1507435"/>
              <a:gd name="connsiteY8" fmla="*/ 861795 h 1176534"/>
              <a:gd name="connsiteX9" fmla="*/ 629478 w 1507435"/>
              <a:gd name="connsiteY9" fmla="*/ 856273 h 1176534"/>
              <a:gd name="connsiteX10" fmla="*/ 646044 w 1507435"/>
              <a:gd name="connsiteY10" fmla="*/ 839708 h 1176534"/>
              <a:gd name="connsiteX11" fmla="*/ 679174 w 1507435"/>
              <a:gd name="connsiteY11" fmla="*/ 729273 h 1176534"/>
              <a:gd name="connsiteX12" fmla="*/ 684696 w 1507435"/>
              <a:gd name="connsiteY12" fmla="*/ 707186 h 1176534"/>
              <a:gd name="connsiteX13" fmla="*/ 701261 w 1507435"/>
              <a:gd name="connsiteY13" fmla="*/ 640925 h 1176534"/>
              <a:gd name="connsiteX14" fmla="*/ 712304 w 1507435"/>
              <a:gd name="connsiteY14" fmla="*/ 541534 h 1176534"/>
              <a:gd name="connsiteX15" fmla="*/ 717826 w 1507435"/>
              <a:gd name="connsiteY15" fmla="*/ 524969 h 1176534"/>
              <a:gd name="connsiteX16" fmla="*/ 739913 w 1507435"/>
              <a:gd name="connsiteY16" fmla="*/ 513925 h 1176534"/>
              <a:gd name="connsiteX17" fmla="*/ 1076739 w 1507435"/>
              <a:gd name="connsiteY17" fmla="*/ 508403 h 1176534"/>
              <a:gd name="connsiteX18" fmla="*/ 1181652 w 1507435"/>
              <a:gd name="connsiteY18" fmla="*/ 502882 h 1176534"/>
              <a:gd name="connsiteX19" fmla="*/ 1231348 w 1507435"/>
              <a:gd name="connsiteY19" fmla="*/ 491838 h 1176534"/>
              <a:gd name="connsiteX20" fmla="*/ 1264478 w 1507435"/>
              <a:gd name="connsiteY20" fmla="*/ 486317 h 1176534"/>
              <a:gd name="connsiteX21" fmla="*/ 1281044 w 1507435"/>
              <a:gd name="connsiteY21" fmla="*/ 475273 h 1176534"/>
              <a:gd name="connsiteX22" fmla="*/ 1330739 w 1507435"/>
              <a:gd name="connsiteY22" fmla="*/ 431099 h 1176534"/>
              <a:gd name="connsiteX23" fmla="*/ 1352826 w 1507435"/>
              <a:gd name="connsiteY23" fmla="*/ 403490 h 1176534"/>
              <a:gd name="connsiteX24" fmla="*/ 1363870 w 1507435"/>
              <a:gd name="connsiteY24" fmla="*/ 386925 h 1176534"/>
              <a:gd name="connsiteX25" fmla="*/ 1374913 w 1507435"/>
              <a:gd name="connsiteY25" fmla="*/ 364838 h 1176534"/>
              <a:gd name="connsiteX26" fmla="*/ 1391478 w 1507435"/>
              <a:gd name="connsiteY26" fmla="*/ 353795 h 1176534"/>
              <a:gd name="connsiteX27" fmla="*/ 1408044 w 1507435"/>
              <a:gd name="connsiteY27" fmla="*/ 293056 h 1176534"/>
              <a:gd name="connsiteX28" fmla="*/ 1408044 w 1507435"/>
              <a:gd name="connsiteY28" fmla="*/ 166056 h 1176534"/>
              <a:gd name="connsiteX29" fmla="*/ 1435652 w 1507435"/>
              <a:gd name="connsiteY29" fmla="*/ 138447 h 1176534"/>
              <a:gd name="connsiteX30" fmla="*/ 1452218 w 1507435"/>
              <a:gd name="connsiteY30" fmla="*/ 121882 h 1176534"/>
              <a:gd name="connsiteX31" fmla="*/ 1468783 w 1507435"/>
              <a:gd name="connsiteY31" fmla="*/ 116360 h 1176534"/>
              <a:gd name="connsiteX32" fmla="*/ 1501913 w 1507435"/>
              <a:gd name="connsiteY32" fmla="*/ 88751 h 1176534"/>
              <a:gd name="connsiteX33" fmla="*/ 1507435 w 1507435"/>
              <a:gd name="connsiteY33" fmla="*/ 72186 h 1176534"/>
              <a:gd name="connsiteX34" fmla="*/ 1501913 w 1507435"/>
              <a:gd name="connsiteY34" fmla="*/ 50099 h 1176534"/>
              <a:gd name="connsiteX35" fmla="*/ 1496391 w 1507435"/>
              <a:gd name="connsiteY35" fmla="*/ 33534 h 1176534"/>
              <a:gd name="connsiteX36" fmla="*/ 1452218 w 1507435"/>
              <a:gd name="connsiteY36" fmla="*/ 5925 h 1176534"/>
              <a:gd name="connsiteX37" fmla="*/ 1435652 w 1507435"/>
              <a:gd name="connsiteY37" fmla="*/ 403 h 1176534"/>
              <a:gd name="connsiteX38" fmla="*/ 1419087 w 1507435"/>
              <a:gd name="connsiteY38" fmla="*/ 403 h 117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507435" h="1176534">
                <a:moveTo>
                  <a:pt x="0" y="1176534"/>
                </a:moveTo>
                <a:cubicBezTo>
                  <a:pt x="3681" y="1154447"/>
                  <a:pt x="5274" y="1131909"/>
                  <a:pt x="11044" y="1110273"/>
                </a:cubicBezTo>
                <a:cubicBezTo>
                  <a:pt x="12754" y="1103861"/>
                  <a:pt x="19392" y="1099772"/>
                  <a:pt x="22087" y="1093708"/>
                </a:cubicBezTo>
                <a:cubicBezTo>
                  <a:pt x="26815" y="1083070"/>
                  <a:pt x="28654" y="1071323"/>
                  <a:pt x="33131" y="1060577"/>
                </a:cubicBezTo>
                <a:cubicBezTo>
                  <a:pt x="37880" y="1049180"/>
                  <a:pt x="43842" y="1038318"/>
                  <a:pt x="49696" y="1027447"/>
                </a:cubicBezTo>
                <a:cubicBezTo>
                  <a:pt x="68626" y="992291"/>
                  <a:pt x="89587" y="958193"/>
                  <a:pt x="115957" y="928056"/>
                </a:cubicBezTo>
                <a:cubicBezTo>
                  <a:pt x="121099" y="922179"/>
                  <a:pt x="127380" y="917367"/>
                  <a:pt x="132522" y="911490"/>
                </a:cubicBezTo>
                <a:cubicBezTo>
                  <a:pt x="140283" y="902621"/>
                  <a:pt x="145800" y="891712"/>
                  <a:pt x="154609" y="883882"/>
                </a:cubicBezTo>
                <a:cubicBezTo>
                  <a:pt x="170256" y="869974"/>
                  <a:pt x="181230" y="867646"/>
                  <a:pt x="198783" y="861795"/>
                </a:cubicBezTo>
                <a:cubicBezTo>
                  <a:pt x="343357" y="865237"/>
                  <a:pt x="485382" y="874747"/>
                  <a:pt x="629478" y="856273"/>
                </a:cubicBezTo>
                <a:cubicBezTo>
                  <a:pt x="637224" y="855280"/>
                  <a:pt x="640522" y="845230"/>
                  <a:pt x="646044" y="839708"/>
                </a:cubicBezTo>
                <a:cubicBezTo>
                  <a:pt x="677387" y="777021"/>
                  <a:pt x="653635" y="831424"/>
                  <a:pt x="679174" y="729273"/>
                </a:cubicBezTo>
                <a:cubicBezTo>
                  <a:pt x="681015" y="721911"/>
                  <a:pt x="682611" y="714483"/>
                  <a:pt x="684696" y="707186"/>
                </a:cubicBezTo>
                <a:cubicBezTo>
                  <a:pt x="694338" y="673442"/>
                  <a:pt x="692590" y="699454"/>
                  <a:pt x="701261" y="640925"/>
                </a:cubicBezTo>
                <a:cubicBezTo>
                  <a:pt x="706146" y="607951"/>
                  <a:pt x="707590" y="574533"/>
                  <a:pt x="712304" y="541534"/>
                </a:cubicBezTo>
                <a:cubicBezTo>
                  <a:pt x="713127" y="535772"/>
                  <a:pt x="713710" y="529085"/>
                  <a:pt x="717826" y="524969"/>
                </a:cubicBezTo>
                <a:cubicBezTo>
                  <a:pt x="723646" y="519149"/>
                  <a:pt x="731690" y="514305"/>
                  <a:pt x="739913" y="513925"/>
                </a:cubicBezTo>
                <a:cubicBezTo>
                  <a:pt x="852084" y="508748"/>
                  <a:pt x="964464" y="510244"/>
                  <a:pt x="1076739" y="508403"/>
                </a:cubicBezTo>
                <a:cubicBezTo>
                  <a:pt x="1111710" y="506563"/>
                  <a:pt x="1146832" y="506613"/>
                  <a:pt x="1181652" y="502882"/>
                </a:cubicBezTo>
                <a:cubicBezTo>
                  <a:pt x="1198525" y="501074"/>
                  <a:pt x="1214708" y="495166"/>
                  <a:pt x="1231348" y="491838"/>
                </a:cubicBezTo>
                <a:cubicBezTo>
                  <a:pt x="1242326" y="489642"/>
                  <a:pt x="1253435" y="488157"/>
                  <a:pt x="1264478" y="486317"/>
                </a:cubicBezTo>
                <a:cubicBezTo>
                  <a:pt x="1270000" y="482636"/>
                  <a:pt x="1276084" y="479682"/>
                  <a:pt x="1281044" y="475273"/>
                </a:cubicBezTo>
                <a:cubicBezTo>
                  <a:pt x="1337782" y="424839"/>
                  <a:pt x="1293142" y="456165"/>
                  <a:pt x="1330739" y="431099"/>
                </a:cubicBezTo>
                <a:cubicBezTo>
                  <a:pt x="1364732" y="380113"/>
                  <a:pt x="1321354" y="442831"/>
                  <a:pt x="1352826" y="403490"/>
                </a:cubicBezTo>
                <a:cubicBezTo>
                  <a:pt x="1356972" y="398308"/>
                  <a:pt x="1360577" y="392687"/>
                  <a:pt x="1363870" y="386925"/>
                </a:cubicBezTo>
                <a:cubicBezTo>
                  <a:pt x="1367954" y="379778"/>
                  <a:pt x="1369644" y="371161"/>
                  <a:pt x="1374913" y="364838"/>
                </a:cubicBezTo>
                <a:cubicBezTo>
                  <a:pt x="1379161" y="359740"/>
                  <a:pt x="1385956" y="357476"/>
                  <a:pt x="1391478" y="353795"/>
                </a:cubicBezTo>
                <a:cubicBezTo>
                  <a:pt x="1397000" y="333549"/>
                  <a:pt x="1406549" y="313989"/>
                  <a:pt x="1408044" y="293056"/>
                </a:cubicBezTo>
                <a:cubicBezTo>
                  <a:pt x="1411129" y="249863"/>
                  <a:pt x="1394059" y="208010"/>
                  <a:pt x="1408044" y="166056"/>
                </a:cubicBezTo>
                <a:cubicBezTo>
                  <a:pt x="1414274" y="147365"/>
                  <a:pt x="1422058" y="149775"/>
                  <a:pt x="1435652" y="138447"/>
                </a:cubicBezTo>
                <a:cubicBezTo>
                  <a:pt x="1441651" y="133448"/>
                  <a:pt x="1445720" y="126214"/>
                  <a:pt x="1452218" y="121882"/>
                </a:cubicBezTo>
                <a:cubicBezTo>
                  <a:pt x="1457061" y="118653"/>
                  <a:pt x="1463577" y="118963"/>
                  <a:pt x="1468783" y="116360"/>
                </a:cubicBezTo>
                <a:cubicBezTo>
                  <a:pt x="1484160" y="108672"/>
                  <a:pt x="1489700" y="100965"/>
                  <a:pt x="1501913" y="88751"/>
                </a:cubicBezTo>
                <a:cubicBezTo>
                  <a:pt x="1503754" y="83229"/>
                  <a:pt x="1507435" y="78006"/>
                  <a:pt x="1507435" y="72186"/>
                </a:cubicBezTo>
                <a:cubicBezTo>
                  <a:pt x="1507435" y="64597"/>
                  <a:pt x="1503998" y="57396"/>
                  <a:pt x="1501913" y="50099"/>
                </a:cubicBezTo>
                <a:cubicBezTo>
                  <a:pt x="1500314" y="44503"/>
                  <a:pt x="1499620" y="38377"/>
                  <a:pt x="1496391" y="33534"/>
                </a:cubicBezTo>
                <a:cubicBezTo>
                  <a:pt x="1483905" y="14805"/>
                  <a:pt x="1473003" y="13720"/>
                  <a:pt x="1452218" y="5925"/>
                </a:cubicBezTo>
                <a:cubicBezTo>
                  <a:pt x="1446768" y="3881"/>
                  <a:pt x="1441393" y="1360"/>
                  <a:pt x="1435652" y="403"/>
                </a:cubicBezTo>
                <a:cubicBezTo>
                  <a:pt x="1430205" y="-505"/>
                  <a:pt x="1424609" y="403"/>
                  <a:pt x="1419087" y="40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892705" y="3158435"/>
            <a:ext cx="1452362" cy="1308652"/>
          </a:xfrm>
          <a:custGeom>
            <a:avLst/>
            <a:gdLst>
              <a:gd name="connsiteX0" fmla="*/ 5643 w 1452362"/>
              <a:gd name="connsiteY0" fmla="*/ 1308652 h 1308652"/>
              <a:gd name="connsiteX1" fmla="*/ 121 w 1452362"/>
              <a:gd name="connsiteY1" fmla="*/ 1258956 h 1308652"/>
              <a:gd name="connsiteX2" fmla="*/ 77425 w 1452362"/>
              <a:gd name="connsiteY2" fmla="*/ 966304 h 1308652"/>
              <a:gd name="connsiteX3" fmla="*/ 182338 w 1452362"/>
              <a:gd name="connsiteY3" fmla="*/ 833782 h 1308652"/>
              <a:gd name="connsiteX4" fmla="*/ 270686 w 1452362"/>
              <a:gd name="connsiteY4" fmla="*/ 767522 h 1308652"/>
              <a:gd name="connsiteX5" fmla="*/ 292773 w 1452362"/>
              <a:gd name="connsiteY5" fmla="*/ 756478 h 1308652"/>
              <a:gd name="connsiteX6" fmla="*/ 347991 w 1452362"/>
              <a:gd name="connsiteY6" fmla="*/ 728869 h 1308652"/>
              <a:gd name="connsiteX7" fmla="*/ 370078 w 1452362"/>
              <a:gd name="connsiteY7" fmla="*/ 717826 h 1308652"/>
              <a:gd name="connsiteX8" fmla="*/ 397686 w 1452362"/>
              <a:gd name="connsiteY8" fmla="*/ 706782 h 1308652"/>
              <a:gd name="connsiteX9" fmla="*/ 414252 w 1452362"/>
              <a:gd name="connsiteY9" fmla="*/ 695739 h 1308652"/>
              <a:gd name="connsiteX10" fmla="*/ 469469 w 1452362"/>
              <a:gd name="connsiteY10" fmla="*/ 679174 h 1308652"/>
              <a:gd name="connsiteX11" fmla="*/ 502599 w 1452362"/>
              <a:gd name="connsiteY11" fmla="*/ 662608 h 1308652"/>
              <a:gd name="connsiteX12" fmla="*/ 557817 w 1452362"/>
              <a:gd name="connsiteY12" fmla="*/ 629478 h 1308652"/>
              <a:gd name="connsiteX13" fmla="*/ 596469 w 1452362"/>
              <a:gd name="connsiteY13" fmla="*/ 579782 h 1308652"/>
              <a:gd name="connsiteX14" fmla="*/ 601991 w 1452362"/>
              <a:gd name="connsiteY14" fmla="*/ 557695 h 1308652"/>
              <a:gd name="connsiteX15" fmla="*/ 613034 w 1452362"/>
              <a:gd name="connsiteY15" fmla="*/ 541130 h 1308652"/>
              <a:gd name="connsiteX16" fmla="*/ 651686 w 1452362"/>
              <a:gd name="connsiteY16" fmla="*/ 474869 h 1308652"/>
              <a:gd name="connsiteX17" fmla="*/ 734512 w 1452362"/>
              <a:gd name="connsiteY17" fmla="*/ 392043 h 1308652"/>
              <a:gd name="connsiteX18" fmla="*/ 762121 w 1452362"/>
              <a:gd name="connsiteY18" fmla="*/ 386522 h 1308652"/>
              <a:gd name="connsiteX19" fmla="*/ 789730 w 1452362"/>
              <a:gd name="connsiteY19" fmla="*/ 375478 h 1308652"/>
              <a:gd name="connsiteX20" fmla="*/ 944338 w 1452362"/>
              <a:gd name="connsiteY20" fmla="*/ 358913 h 1308652"/>
              <a:gd name="connsiteX21" fmla="*/ 960904 w 1452362"/>
              <a:gd name="connsiteY21" fmla="*/ 342348 h 1308652"/>
              <a:gd name="connsiteX22" fmla="*/ 982991 w 1452362"/>
              <a:gd name="connsiteY22" fmla="*/ 331304 h 1308652"/>
              <a:gd name="connsiteX23" fmla="*/ 1010599 w 1452362"/>
              <a:gd name="connsiteY23" fmla="*/ 314739 h 1308652"/>
              <a:gd name="connsiteX24" fmla="*/ 1027165 w 1452362"/>
              <a:gd name="connsiteY24" fmla="*/ 309217 h 1308652"/>
              <a:gd name="connsiteX25" fmla="*/ 1076860 w 1452362"/>
              <a:gd name="connsiteY25" fmla="*/ 281608 h 1308652"/>
              <a:gd name="connsiteX26" fmla="*/ 1087904 w 1452362"/>
              <a:gd name="connsiteY26" fmla="*/ 265043 h 1308652"/>
              <a:gd name="connsiteX27" fmla="*/ 1104469 w 1452362"/>
              <a:gd name="connsiteY27" fmla="*/ 254000 h 1308652"/>
              <a:gd name="connsiteX28" fmla="*/ 1126556 w 1452362"/>
              <a:gd name="connsiteY28" fmla="*/ 237435 h 1308652"/>
              <a:gd name="connsiteX29" fmla="*/ 1137599 w 1452362"/>
              <a:gd name="connsiteY29" fmla="*/ 226391 h 1308652"/>
              <a:gd name="connsiteX30" fmla="*/ 1176252 w 1452362"/>
              <a:gd name="connsiteY30" fmla="*/ 198782 h 1308652"/>
              <a:gd name="connsiteX31" fmla="*/ 1203860 w 1452362"/>
              <a:gd name="connsiteY31" fmla="*/ 171174 h 1308652"/>
              <a:gd name="connsiteX32" fmla="*/ 1248034 w 1452362"/>
              <a:gd name="connsiteY32" fmla="*/ 138043 h 1308652"/>
              <a:gd name="connsiteX33" fmla="*/ 1264599 w 1452362"/>
              <a:gd name="connsiteY33" fmla="*/ 115956 h 1308652"/>
              <a:gd name="connsiteX34" fmla="*/ 1275643 w 1452362"/>
              <a:gd name="connsiteY34" fmla="*/ 104913 h 1308652"/>
              <a:gd name="connsiteX35" fmla="*/ 1308773 w 1452362"/>
              <a:gd name="connsiteY35" fmla="*/ 66261 h 1308652"/>
              <a:gd name="connsiteX36" fmla="*/ 1319817 w 1452362"/>
              <a:gd name="connsiteY36" fmla="*/ 55217 h 1308652"/>
              <a:gd name="connsiteX37" fmla="*/ 1336382 w 1452362"/>
              <a:gd name="connsiteY37" fmla="*/ 49695 h 1308652"/>
              <a:gd name="connsiteX38" fmla="*/ 1369512 w 1452362"/>
              <a:gd name="connsiteY38" fmla="*/ 33130 h 1308652"/>
              <a:gd name="connsiteX39" fmla="*/ 1430252 w 1452362"/>
              <a:gd name="connsiteY39" fmla="*/ 16565 h 1308652"/>
              <a:gd name="connsiteX40" fmla="*/ 1452338 w 1452362"/>
              <a:gd name="connsiteY40" fmla="*/ 0 h 130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452362" h="1308652">
                <a:moveTo>
                  <a:pt x="5643" y="1308652"/>
                </a:moveTo>
                <a:cubicBezTo>
                  <a:pt x="3802" y="1292087"/>
                  <a:pt x="-803" y="1275598"/>
                  <a:pt x="121" y="1258956"/>
                </a:cubicBezTo>
                <a:cubicBezTo>
                  <a:pt x="6840" y="1138001"/>
                  <a:pt x="13398" y="1073016"/>
                  <a:pt x="77425" y="966304"/>
                </a:cubicBezTo>
                <a:cubicBezTo>
                  <a:pt x="106412" y="917992"/>
                  <a:pt x="143064" y="874178"/>
                  <a:pt x="182338" y="833782"/>
                </a:cubicBezTo>
                <a:cubicBezTo>
                  <a:pt x="207999" y="807388"/>
                  <a:pt x="240529" y="788632"/>
                  <a:pt x="270686" y="767522"/>
                </a:cubicBezTo>
                <a:cubicBezTo>
                  <a:pt x="277429" y="762802"/>
                  <a:pt x="285577" y="760476"/>
                  <a:pt x="292773" y="756478"/>
                </a:cubicBezTo>
                <a:cubicBezTo>
                  <a:pt x="359586" y="719360"/>
                  <a:pt x="282060" y="758171"/>
                  <a:pt x="347991" y="728869"/>
                </a:cubicBezTo>
                <a:cubicBezTo>
                  <a:pt x="355513" y="725526"/>
                  <a:pt x="362556" y="721169"/>
                  <a:pt x="370078" y="717826"/>
                </a:cubicBezTo>
                <a:cubicBezTo>
                  <a:pt x="379135" y="713800"/>
                  <a:pt x="388821" y="711215"/>
                  <a:pt x="397686" y="706782"/>
                </a:cubicBezTo>
                <a:cubicBezTo>
                  <a:pt x="403622" y="703814"/>
                  <a:pt x="408058" y="698121"/>
                  <a:pt x="414252" y="695739"/>
                </a:cubicBezTo>
                <a:cubicBezTo>
                  <a:pt x="432187" y="688841"/>
                  <a:pt x="451476" y="685921"/>
                  <a:pt x="469469" y="679174"/>
                </a:cubicBezTo>
                <a:cubicBezTo>
                  <a:pt x="481030" y="674839"/>
                  <a:pt x="491838" y="668661"/>
                  <a:pt x="502599" y="662608"/>
                </a:cubicBezTo>
                <a:cubicBezTo>
                  <a:pt x="521307" y="652085"/>
                  <a:pt x="557817" y="629478"/>
                  <a:pt x="557817" y="629478"/>
                </a:cubicBezTo>
                <a:cubicBezTo>
                  <a:pt x="570701" y="612913"/>
                  <a:pt x="591379" y="600141"/>
                  <a:pt x="596469" y="579782"/>
                </a:cubicBezTo>
                <a:cubicBezTo>
                  <a:pt x="598310" y="572420"/>
                  <a:pt x="599002" y="564670"/>
                  <a:pt x="601991" y="557695"/>
                </a:cubicBezTo>
                <a:cubicBezTo>
                  <a:pt x="604605" y="551595"/>
                  <a:pt x="609620" y="546820"/>
                  <a:pt x="613034" y="541130"/>
                </a:cubicBezTo>
                <a:cubicBezTo>
                  <a:pt x="626190" y="519204"/>
                  <a:pt x="635987" y="495053"/>
                  <a:pt x="651686" y="474869"/>
                </a:cubicBezTo>
                <a:cubicBezTo>
                  <a:pt x="666426" y="455918"/>
                  <a:pt x="704434" y="398058"/>
                  <a:pt x="734512" y="392043"/>
                </a:cubicBezTo>
                <a:lnTo>
                  <a:pt x="762121" y="386522"/>
                </a:lnTo>
                <a:cubicBezTo>
                  <a:pt x="771324" y="382841"/>
                  <a:pt x="779930" y="376963"/>
                  <a:pt x="789730" y="375478"/>
                </a:cubicBezTo>
                <a:cubicBezTo>
                  <a:pt x="840976" y="367713"/>
                  <a:pt x="944338" y="358913"/>
                  <a:pt x="944338" y="358913"/>
                </a:cubicBezTo>
                <a:cubicBezTo>
                  <a:pt x="949860" y="353391"/>
                  <a:pt x="954549" y="346887"/>
                  <a:pt x="960904" y="342348"/>
                </a:cubicBezTo>
                <a:cubicBezTo>
                  <a:pt x="967602" y="337564"/>
                  <a:pt x="975795" y="335302"/>
                  <a:pt x="982991" y="331304"/>
                </a:cubicBezTo>
                <a:cubicBezTo>
                  <a:pt x="992372" y="326092"/>
                  <a:pt x="1001000" y="319539"/>
                  <a:pt x="1010599" y="314739"/>
                </a:cubicBezTo>
                <a:cubicBezTo>
                  <a:pt x="1015805" y="312136"/>
                  <a:pt x="1022077" y="312044"/>
                  <a:pt x="1027165" y="309217"/>
                </a:cubicBezTo>
                <a:cubicBezTo>
                  <a:pt x="1084127" y="277571"/>
                  <a:pt x="1039376" y="294103"/>
                  <a:pt x="1076860" y="281608"/>
                </a:cubicBezTo>
                <a:cubicBezTo>
                  <a:pt x="1080541" y="276086"/>
                  <a:pt x="1083211" y="269736"/>
                  <a:pt x="1087904" y="265043"/>
                </a:cubicBezTo>
                <a:cubicBezTo>
                  <a:pt x="1092597" y="260351"/>
                  <a:pt x="1099069" y="257857"/>
                  <a:pt x="1104469" y="254000"/>
                </a:cubicBezTo>
                <a:cubicBezTo>
                  <a:pt x="1111958" y="248651"/>
                  <a:pt x="1119486" y="243327"/>
                  <a:pt x="1126556" y="237435"/>
                </a:cubicBezTo>
                <a:cubicBezTo>
                  <a:pt x="1130555" y="234102"/>
                  <a:pt x="1133534" y="229643"/>
                  <a:pt x="1137599" y="226391"/>
                </a:cubicBezTo>
                <a:cubicBezTo>
                  <a:pt x="1167308" y="202624"/>
                  <a:pt x="1141250" y="229896"/>
                  <a:pt x="1176252" y="198782"/>
                </a:cubicBezTo>
                <a:cubicBezTo>
                  <a:pt x="1185979" y="190136"/>
                  <a:pt x="1193925" y="179581"/>
                  <a:pt x="1203860" y="171174"/>
                </a:cubicBezTo>
                <a:cubicBezTo>
                  <a:pt x="1217911" y="159285"/>
                  <a:pt x="1236991" y="152768"/>
                  <a:pt x="1248034" y="138043"/>
                </a:cubicBezTo>
                <a:cubicBezTo>
                  <a:pt x="1253556" y="130681"/>
                  <a:pt x="1258707" y="123026"/>
                  <a:pt x="1264599" y="115956"/>
                </a:cubicBezTo>
                <a:cubicBezTo>
                  <a:pt x="1267932" y="111957"/>
                  <a:pt x="1272617" y="109149"/>
                  <a:pt x="1275643" y="104913"/>
                </a:cubicBezTo>
                <a:cubicBezTo>
                  <a:pt x="1313668" y="51679"/>
                  <a:pt x="1272120" y="95583"/>
                  <a:pt x="1308773" y="66261"/>
                </a:cubicBezTo>
                <a:cubicBezTo>
                  <a:pt x="1312838" y="63009"/>
                  <a:pt x="1315353" y="57896"/>
                  <a:pt x="1319817" y="55217"/>
                </a:cubicBezTo>
                <a:cubicBezTo>
                  <a:pt x="1324808" y="52222"/>
                  <a:pt x="1331063" y="52059"/>
                  <a:pt x="1336382" y="49695"/>
                </a:cubicBezTo>
                <a:cubicBezTo>
                  <a:pt x="1347665" y="44680"/>
                  <a:pt x="1357909" y="37349"/>
                  <a:pt x="1369512" y="33130"/>
                </a:cubicBezTo>
                <a:cubicBezTo>
                  <a:pt x="1413937" y="16975"/>
                  <a:pt x="1381517" y="40932"/>
                  <a:pt x="1430252" y="16565"/>
                </a:cubicBezTo>
                <a:cubicBezTo>
                  <a:pt x="1453984" y="4699"/>
                  <a:pt x="1452338" y="13753"/>
                  <a:pt x="145233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420745" y="2799522"/>
            <a:ext cx="505212" cy="1695174"/>
          </a:xfrm>
          <a:custGeom>
            <a:avLst/>
            <a:gdLst>
              <a:gd name="connsiteX0" fmla="*/ 449994 w 505212"/>
              <a:gd name="connsiteY0" fmla="*/ 1695174 h 1695174"/>
              <a:gd name="connsiteX1" fmla="*/ 444472 w 505212"/>
              <a:gd name="connsiteY1" fmla="*/ 1667565 h 1695174"/>
              <a:gd name="connsiteX2" fmla="*/ 438951 w 505212"/>
              <a:gd name="connsiteY2" fmla="*/ 1612348 h 1695174"/>
              <a:gd name="connsiteX3" fmla="*/ 427907 w 505212"/>
              <a:gd name="connsiteY3" fmla="*/ 1562652 h 1695174"/>
              <a:gd name="connsiteX4" fmla="*/ 438951 w 505212"/>
              <a:gd name="connsiteY4" fmla="*/ 1468782 h 1695174"/>
              <a:gd name="connsiteX5" fmla="*/ 455516 w 505212"/>
              <a:gd name="connsiteY5" fmla="*/ 1441174 h 1695174"/>
              <a:gd name="connsiteX6" fmla="*/ 505212 w 505212"/>
              <a:gd name="connsiteY6" fmla="*/ 1397000 h 1695174"/>
              <a:gd name="connsiteX7" fmla="*/ 499690 w 505212"/>
              <a:gd name="connsiteY7" fmla="*/ 1264478 h 1695174"/>
              <a:gd name="connsiteX8" fmla="*/ 483125 w 505212"/>
              <a:gd name="connsiteY8" fmla="*/ 1236869 h 1695174"/>
              <a:gd name="connsiteX9" fmla="*/ 455516 w 505212"/>
              <a:gd name="connsiteY9" fmla="*/ 1181652 h 1695174"/>
              <a:gd name="connsiteX10" fmla="*/ 444472 w 505212"/>
              <a:gd name="connsiteY10" fmla="*/ 1165087 h 1695174"/>
              <a:gd name="connsiteX11" fmla="*/ 416864 w 505212"/>
              <a:gd name="connsiteY11" fmla="*/ 1104348 h 1695174"/>
              <a:gd name="connsiteX12" fmla="*/ 411342 w 505212"/>
              <a:gd name="connsiteY12" fmla="*/ 1082261 h 1695174"/>
              <a:gd name="connsiteX13" fmla="*/ 400298 w 505212"/>
              <a:gd name="connsiteY13" fmla="*/ 1049130 h 1695174"/>
              <a:gd name="connsiteX14" fmla="*/ 378212 w 505212"/>
              <a:gd name="connsiteY14" fmla="*/ 999435 h 1695174"/>
              <a:gd name="connsiteX15" fmla="*/ 367168 w 505212"/>
              <a:gd name="connsiteY15" fmla="*/ 971826 h 1695174"/>
              <a:gd name="connsiteX16" fmla="*/ 361646 w 505212"/>
              <a:gd name="connsiteY16" fmla="*/ 955261 h 1695174"/>
              <a:gd name="connsiteX17" fmla="*/ 306429 w 505212"/>
              <a:gd name="connsiteY17" fmla="*/ 905565 h 1695174"/>
              <a:gd name="connsiteX18" fmla="*/ 289864 w 505212"/>
              <a:gd name="connsiteY18" fmla="*/ 889000 h 1695174"/>
              <a:gd name="connsiteX19" fmla="*/ 262255 w 505212"/>
              <a:gd name="connsiteY19" fmla="*/ 872435 h 1695174"/>
              <a:gd name="connsiteX20" fmla="*/ 223603 w 505212"/>
              <a:gd name="connsiteY20" fmla="*/ 828261 h 1695174"/>
              <a:gd name="connsiteX21" fmla="*/ 207038 w 505212"/>
              <a:gd name="connsiteY21" fmla="*/ 811695 h 1695174"/>
              <a:gd name="connsiteX22" fmla="*/ 173907 w 505212"/>
              <a:gd name="connsiteY22" fmla="*/ 767521 h 1695174"/>
              <a:gd name="connsiteX23" fmla="*/ 140777 w 505212"/>
              <a:gd name="connsiteY23" fmla="*/ 745435 h 1695174"/>
              <a:gd name="connsiteX24" fmla="*/ 91081 w 505212"/>
              <a:gd name="connsiteY24" fmla="*/ 712304 h 1695174"/>
              <a:gd name="connsiteX25" fmla="*/ 63472 w 505212"/>
              <a:gd name="connsiteY25" fmla="*/ 690217 h 1695174"/>
              <a:gd name="connsiteX26" fmla="*/ 46907 w 505212"/>
              <a:gd name="connsiteY26" fmla="*/ 679174 h 1695174"/>
              <a:gd name="connsiteX27" fmla="*/ 30342 w 505212"/>
              <a:gd name="connsiteY27" fmla="*/ 596348 h 1695174"/>
              <a:gd name="connsiteX28" fmla="*/ 13777 w 505212"/>
              <a:gd name="connsiteY28" fmla="*/ 463826 h 1695174"/>
              <a:gd name="connsiteX29" fmla="*/ 8255 w 505212"/>
              <a:gd name="connsiteY29" fmla="*/ 430695 h 1695174"/>
              <a:gd name="connsiteX30" fmla="*/ 19298 w 505212"/>
              <a:gd name="connsiteY30" fmla="*/ 353391 h 1695174"/>
              <a:gd name="connsiteX31" fmla="*/ 80038 w 505212"/>
              <a:gd name="connsiteY31" fmla="*/ 347869 h 1695174"/>
              <a:gd name="connsiteX32" fmla="*/ 107646 w 505212"/>
              <a:gd name="connsiteY32" fmla="*/ 336826 h 1695174"/>
              <a:gd name="connsiteX33" fmla="*/ 124212 w 505212"/>
              <a:gd name="connsiteY33" fmla="*/ 331304 h 1695174"/>
              <a:gd name="connsiteX34" fmla="*/ 135255 w 505212"/>
              <a:gd name="connsiteY34" fmla="*/ 309217 h 1695174"/>
              <a:gd name="connsiteX35" fmla="*/ 146298 w 505212"/>
              <a:gd name="connsiteY35" fmla="*/ 292652 h 1695174"/>
              <a:gd name="connsiteX36" fmla="*/ 162864 w 505212"/>
              <a:gd name="connsiteY36" fmla="*/ 237435 h 1695174"/>
              <a:gd name="connsiteX37" fmla="*/ 179429 w 505212"/>
              <a:gd name="connsiteY37" fmla="*/ 149087 h 1695174"/>
              <a:gd name="connsiteX38" fmla="*/ 190472 w 505212"/>
              <a:gd name="connsiteY38" fmla="*/ 132521 h 1695174"/>
              <a:gd name="connsiteX39" fmla="*/ 207038 w 505212"/>
              <a:gd name="connsiteY39" fmla="*/ 82826 h 1695174"/>
              <a:gd name="connsiteX40" fmla="*/ 212559 w 505212"/>
              <a:gd name="connsiteY40" fmla="*/ 66261 h 1695174"/>
              <a:gd name="connsiteX41" fmla="*/ 240168 w 505212"/>
              <a:gd name="connsiteY41" fmla="*/ 38652 h 1695174"/>
              <a:gd name="connsiteX42" fmla="*/ 289864 w 505212"/>
              <a:gd name="connsiteY42" fmla="*/ 11043 h 1695174"/>
              <a:gd name="connsiteX43" fmla="*/ 311951 w 505212"/>
              <a:gd name="connsiteY43" fmla="*/ 0 h 1695174"/>
              <a:gd name="connsiteX44" fmla="*/ 394777 w 505212"/>
              <a:gd name="connsiteY44" fmla="*/ 5521 h 1695174"/>
              <a:gd name="connsiteX45" fmla="*/ 411342 w 505212"/>
              <a:gd name="connsiteY45" fmla="*/ 11043 h 16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05212" h="1695174">
                <a:moveTo>
                  <a:pt x="449994" y="1695174"/>
                </a:moveTo>
                <a:cubicBezTo>
                  <a:pt x="448153" y="1685971"/>
                  <a:pt x="445712" y="1676868"/>
                  <a:pt x="444472" y="1667565"/>
                </a:cubicBezTo>
                <a:cubicBezTo>
                  <a:pt x="442027" y="1649230"/>
                  <a:pt x="441836" y="1630619"/>
                  <a:pt x="438951" y="1612348"/>
                </a:cubicBezTo>
                <a:cubicBezTo>
                  <a:pt x="436304" y="1595586"/>
                  <a:pt x="431588" y="1579217"/>
                  <a:pt x="427907" y="1562652"/>
                </a:cubicBezTo>
                <a:cubicBezTo>
                  <a:pt x="431588" y="1531362"/>
                  <a:pt x="431969" y="1499504"/>
                  <a:pt x="438951" y="1468782"/>
                </a:cubicBezTo>
                <a:cubicBezTo>
                  <a:pt x="441329" y="1458317"/>
                  <a:pt x="448812" y="1449554"/>
                  <a:pt x="455516" y="1441174"/>
                </a:cubicBezTo>
                <a:cubicBezTo>
                  <a:pt x="472575" y="1419850"/>
                  <a:pt x="484774" y="1412328"/>
                  <a:pt x="505212" y="1397000"/>
                </a:cubicBezTo>
                <a:cubicBezTo>
                  <a:pt x="503371" y="1352826"/>
                  <a:pt x="505731" y="1308276"/>
                  <a:pt x="499690" y="1264478"/>
                </a:cubicBezTo>
                <a:cubicBezTo>
                  <a:pt x="498224" y="1253846"/>
                  <a:pt x="488176" y="1246339"/>
                  <a:pt x="483125" y="1236869"/>
                </a:cubicBezTo>
                <a:cubicBezTo>
                  <a:pt x="473441" y="1218712"/>
                  <a:pt x="465272" y="1199770"/>
                  <a:pt x="455516" y="1181652"/>
                </a:cubicBezTo>
                <a:cubicBezTo>
                  <a:pt x="452370" y="1175809"/>
                  <a:pt x="447765" y="1170849"/>
                  <a:pt x="444472" y="1165087"/>
                </a:cubicBezTo>
                <a:cubicBezTo>
                  <a:pt x="436336" y="1150849"/>
                  <a:pt x="421046" y="1115848"/>
                  <a:pt x="416864" y="1104348"/>
                </a:cubicBezTo>
                <a:cubicBezTo>
                  <a:pt x="414271" y="1097216"/>
                  <a:pt x="413523" y="1089530"/>
                  <a:pt x="411342" y="1082261"/>
                </a:cubicBezTo>
                <a:cubicBezTo>
                  <a:pt x="407997" y="1071111"/>
                  <a:pt x="403979" y="1060174"/>
                  <a:pt x="400298" y="1049130"/>
                </a:cubicBezTo>
                <a:cubicBezTo>
                  <a:pt x="388708" y="979582"/>
                  <a:pt x="406031" y="1043945"/>
                  <a:pt x="378212" y="999435"/>
                </a:cubicBezTo>
                <a:cubicBezTo>
                  <a:pt x="372959" y="991030"/>
                  <a:pt x="370648" y="981107"/>
                  <a:pt x="367168" y="971826"/>
                </a:cubicBezTo>
                <a:cubicBezTo>
                  <a:pt x="365124" y="966376"/>
                  <a:pt x="365219" y="959855"/>
                  <a:pt x="361646" y="955261"/>
                </a:cubicBezTo>
                <a:cubicBezTo>
                  <a:pt x="333759" y="919406"/>
                  <a:pt x="334086" y="929271"/>
                  <a:pt x="306429" y="905565"/>
                </a:cubicBezTo>
                <a:cubicBezTo>
                  <a:pt x="300500" y="900483"/>
                  <a:pt x="296111" y="893685"/>
                  <a:pt x="289864" y="889000"/>
                </a:cubicBezTo>
                <a:cubicBezTo>
                  <a:pt x="281278" y="882561"/>
                  <a:pt x="270636" y="879139"/>
                  <a:pt x="262255" y="872435"/>
                </a:cubicBezTo>
                <a:cubicBezTo>
                  <a:pt x="219245" y="838027"/>
                  <a:pt x="247326" y="856729"/>
                  <a:pt x="223603" y="828261"/>
                </a:cubicBezTo>
                <a:cubicBezTo>
                  <a:pt x="218604" y="822262"/>
                  <a:pt x="212560" y="817217"/>
                  <a:pt x="207038" y="811695"/>
                </a:cubicBezTo>
                <a:cubicBezTo>
                  <a:pt x="197400" y="782783"/>
                  <a:pt x="205632" y="799246"/>
                  <a:pt x="173907" y="767521"/>
                </a:cubicBezTo>
                <a:cubicBezTo>
                  <a:pt x="153226" y="746840"/>
                  <a:pt x="164750" y="753425"/>
                  <a:pt x="140777" y="745435"/>
                </a:cubicBezTo>
                <a:cubicBezTo>
                  <a:pt x="105969" y="710625"/>
                  <a:pt x="146237" y="747403"/>
                  <a:pt x="91081" y="712304"/>
                </a:cubicBezTo>
                <a:cubicBezTo>
                  <a:pt x="81138" y="705977"/>
                  <a:pt x="72900" y="697288"/>
                  <a:pt x="63472" y="690217"/>
                </a:cubicBezTo>
                <a:cubicBezTo>
                  <a:pt x="58163" y="686235"/>
                  <a:pt x="52429" y="682855"/>
                  <a:pt x="46907" y="679174"/>
                </a:cubicBezTo>
                <a:cubicBezTo>
                  <a:pt x="39938" y="651298"/>
                  <a:pt x="33133" y="626116"/>
                  <a:pt x="30342" y="596348"/>
                </a:cubicBezTo>
                <a:cubicBezTo>
                  <a:pt x="17924" y="463892"/>
                  <a:pt x="47413" y="514281"/>
                  <a:pt x="13777" y="463826"/>
                </a:cubicBezTo>
                <a:cubicBezTo>
                  <a:pt x="11936" y="452782"/>
                  <a:pt x="10451" y="441674"/>
                  <a:pt x="8255" y="430695"/>
                </a:cubicBezTo>
                <a:cubicBezTo>
                  <a:pt x="3092" y="404882"/>
                  <a:pt x="-12159" y="378107"/>
                  <a:pt x="19298" y="353391"/>
                </a:cubicBezTo>
                <a:cubicBezTo>
                  <a:pt x="35284" y="340831"/>
                  <a:pt x="59791" y="349710"/>
                  <a:pt x="80038" y="347869"/>
                </a:cubicBezTo>
                <a:cubicBezTo>
                  <a:pt x="89241" y="344188"/>
                  <a:pt x="98366" y="340306"/>
                  <a:pt x="107646" y="336826"/>
                </a:cubicBezTo>
                <a:cubicBezTo>
                  <a:pt x="113096" y="334782"/>
                  <a:pt x="120096" y="335420"/>
                  <a:pt x="124212" y="331304"/>
                </a:cubicBezTo>
                <a:cubicBezTo>
                  <a:pt x="130032" y="325484"/>
                  <a:pt x="131171" y="316364"/>
                  <a:pt x="135255" y="309217"/>
                </a:cubicBezTo>
                <a:cubicBezTo>
                  <a:pt x="138547" y="303455"/>
                  <a:pt x="142617" y="298174"/>
                  <a:pt x="146298" y="292652"/>
                </a:cubicBezTo>
                <a:cubicBezTo>
                  <a:pt x="157541" y="225195"/>
                  <a:pt x="143601" y="288801"/>
                  <a:pt x="162864" y="237435"/>
                </a:cubicBezTo>
                <a:cubicBezTo>
                  <a:pt x="170269" y="217689"/>
                  <a:pt x="177601" y="151829"/>
                  <a:pt x="179429" y="149087"/>
                </a:cubicBezTo>
                <a:cubicBezTo>
                  <a:pt x="183110" y="143565"/>
                  <a:pt x="187920" y="138647"/>
                  <a:pt x="190472" y="132521"/>
                </a:cubicBezTo>
                <a:cubicBezTo>
                  <a:pt x="197188" y="116403"/>
                  <a:pt x="201516" y="99391"/>
                  <a:pt x="207038" y="82826"/>
                </a:cubicBezTo>
                <a:cubicBezTo>
                  <a:pt x="208879" y="77304"/>
                  <a:pt x="208443" y="70377"/>
                  <a:pt x="212559" y="66261"/>
                </a:cubicBezTo>
                <a:cubicBezTo>
                  <a:pt x="221762" y="57058"/>
                  <a:pt x="228527" y="44473"/>
                  <a:pt x="240168" y="38652"/>
                </a:cubicBezTo>
                <a:cubicBezTo>
                  <a:pt x="293142" y="12164"/>
                  <a:pt x="227440" y="45722"/>
                  <a:pt x="289864" y="11043"/>
                </a:cubicBezTo>
                <a:cubicBezTo>
                  <a:pt x="297059" y="7046"/>
                  <a:pt x="304589" y="3681"/>
                  <a:pt x="311951" y="0"/>
                </a:cubicBezTo>
                <a:cubicBezTo>
                  <a:pt x="339560" y="1840"/>
                  <a:pt x="367276" y="2465"/>
                  <a:pt x="394777" y="5521"/>
                </a:cubicBezTo>
                <a:cubicBezTo>
                  <a:pt x="400562" y="6164"/>
                  <a:pt x="411342" y="11043"/>
                  <a:pt x="411342" y="1104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843130" y="2644913"/>
            <a:ext cx="734392" cy="1833217"/>
          </a:xfrm>
          <a:custGeom>
            <a:avLst/>
            <a:gdLst>
              <a:gd name="connsiteX0" fmla="*/ 38653 w 734392"/>
              <a:gd name="connsiteY0" fmla="*/ 1833217 h 1833217"/>
              <a:gd name="connsiteX1" fmla="*/ 11044 w 734392"/>
              <a:gd name="connsiteY1" fmla="*/ 1761435 h 1833217"/>
              <a:gd name="connsiteX2" fmla="*/ 0 w 734392"/>
              <a:gd name="connsiteY2" fmla="*/ 1717261 h 1833217"/>
              <a:gd name="connsiteX3" fmla="*/ 11044 w 734392"/>
              <a:gd name="connsiteY3" fmla="*/ 1374913 h 1833217"/>
              <a:gd name="connsiteX4" fmla="*/ 27609 w 734392"/>
              <a:gd name="connsiteY4" fmla="*/ 1187174 h 1833217"/>
              <a:gd name="connsiteX5" fmla="*/ 60740 w 734392"/>
              <a:gd name="connsiteY5" fmla="*/ 1131957 h 1833217"/>
              <a:gd name="connsiteX6" fmla="*/ 160131 w 734392"/>
              <a:gd name="connsiteY6" fmla="*/ 1038087 h 1833217"/>
              <a:gd name="connsiteX7" fmla="*/ 265044 w 734392"/>
              <a:gd name="connsiteY7" fmla="*/ 960783 h 1833217"/>
              <a:gd name="connsiteX8" fmla="*/ 331305 w 734392"/>
              <a:gd name="connsiteY8" fmla="*/ 944217 h 1833217"/>
              <a:gd name="connsiteX9" fmla="*/ 491435 w 734392"/>
              <a:gd name="connsiteY9" fmla="*/ 850348 h 1833217"/>
              <a:gd name="connsiteX10" fmla="*/ 508000 w 734392"/>
              <a:gd name="connsiteY10" fmla="*/ 822739 h 1833217"/>
              <a:gd name="connsiteX11" fmla="*/ 513522 w 734392"/>
              <a:gd name="connsiteY11" fmla="*/ 784087 h 1833217"/>
              <a:gd name="connsiteX12" fmla="*/ 519044 w 734392"/>
              <a:gd name="connsiteY12" fmla="*/ 723348 h 1833217"/>
              <a:gd name="connsiteX13" fmla="*/ 530087 w 734392"/>
              <a:gd name="connsiteY13" fmla="*/ 651565 h 1833217"/>
              <a:gd name="connsiteX14" fmla="*/ 546653 w 734392"/>
              <a:gd name="connsiteY14" fmla="*/ 623957 h 1833217"/>
              <a:gd name="connsiteX15" fmla="*/ 574261 w 734392"/>
              <a:gd name="connsiteY15" fmla="*/ 579783 h 1833217"/>
              <a:gd name="connsiteX16" fmla="*/ 651566 w 734392"/>
              <a:gd name="connsiteY16" fmla="*/ 546652 h 1833217"/>
              <a:gd name="connsiteX17" fmla="*/ 668131 w 734392"/>
              <a:gd name="connsiteY17" fmla="*/ 530087 h 1833217"/>
              <a:gd name="connsiteX18" fmla="*/ 684696 w 734392"/>
              <a:gd name="connsiteY18" fmla="*/ 519044 h 1833217"/>
              <a:gd name="connsiteX19" fmla="*/ 701261 w 734392"/>
              <a:gd name="connsiteY19" fmla="*/ 496957 h 1833217"/>
              <a:gd name="connsiteX20" fmla="*/ 734392 w 734392"/>
              <a:gd name="connsiteY20" fmla="*/ 452783 h 1833217"/>
              <a:gd name="connsiteX21" fmla="*/ 723348 w 734392"/>
              <a:gd name="connsiteY21" fmla="*/ 336826 h 1833217"/>
              <a:gd name="connsiteX22" fmla="*/ 684696 w 734392"/>
              <a:gd name="connsiteY22" fmla="*/ 298174 h 1833217"/>
              <a:gd name="connsiteX23" fmla="*/ 607392 w 734392"/>
              <a:gd name="connsiteY23" fmla="*/ 226391 h 1833217"/>
              <a:gd name="connsiteX24" fmla="*/ 590827 w 734392"/>
              <a:gd name="connsiteY24" fmla="*/ 220870 h 1833217"/>
              <a:gd name="connsiteX25" fmla="*/ 519044 w 734392"/>
              <a:gd name="connsiteY25" fmla="*/ 165652 h 1833217"/>
              <a:gd name="connsiteX26" fmla="*/ 485913 w 734392"/>
              <a:gd name="connsiteY26" fmla="*/ 143565 h 1833217"/>
              <a:gd name="connsiteX27" fmla="*/ 436218 w 734392"/>
              <a:gd name="connsiteY27" fmla="*/ 93870 h 1833217"/>
              <a:gd name="connsiteX28" fmla="*/ 425174 w 734392"/>
              <a:gd name="connsiteY28" fmla="*/ 82826 h 1833217"/>
              <a:gd name="connsiteX29" fmla="*/ 403087 w 734392"/>
              <a:gd name="connsiteY29" fmla="*/ 49696 h 1833217"/>
              <a:gd name="connsiteX30" fmla="*/ 397566 w 734392"/>
              <a:gd name="connsiteY30" fmla="*/ 33130 h 1833217"/>
              <a:gd name="connsiteX31" fmla="*/ 392044 w 734392"/>
              <a:gd name="connsiteY31" fmla="*/ 11044 h 1833217"/>
              <a:gd name="connsiteX32" fmla="*/ 386522 w 734392"/>
              <a:gd name="connsiteY32" fmla="*/ 0 h 18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4392" h="1833217">
                <a:moveTo>
                  <a:pt x="38653" y="1833217"/>
                </a:moveTo>
                <a:cubicBezTo>
                  <a:pt x="29450" y="1809290"/>
                  <a:pt x="17262" y="1786306"/>
                  <a:pt x="11044" y="1761435"/>
                </a:cubicBezTo>
                <a:lnTo>
                  <a:pt x="0" y="1717261"/>
                </a:lnTo>
                <a:cubicBezTo>
                  <a:pt x="3681" y="1603145"/>
                  <a:pt x="5105" y="1488934"/>
                  <a:pt x="11044" y="1374913"/>
                </a:cubicBezTo>
                <a:cubicBezTo>
                  <a:pt x="14312" y="1312175"/>
                  <a:pt x="15019" y="1248722"/>
                  <a:pt x="27609" y="1187174"/>
                </a:cubicBezTo>
                <a:cubicBezTo>
                  <a:pt x="31910" y="1166145"/>
                  <a:pt x="49042" y="1149954"/>
                  <a:pt x="60740" y="1131957"/>
                </a:cubicBezTo>
                <a:cubicBezTo>
                  <a:pt x="116604" y="1046013"/>
                  <a:pt x="76752" y="1100621"/>
                  <a:pt x="160131" y="1038087"/>
                </a:cubicBezTo>
                <a:cubicBezTo>
                  <a:pt x="209735" y="1000884"/>
                  <a:pt x="206448" y="984754"/>
                  <a:pt x="265044" y="960783"/>
                </a:cubicBezTo>
                <a:cubicBezTo>
                  <a:pt x="286116" y="952163"/>
                  <a:pt x="310253" y="952886"/>
                  <a:pt x="331305" y="944217"/>
                </a:cubicBezTo>
                <a:cubicBezTo>
                  <a:pt x="381690" y="923470"/>
                  <a:pt x="450746" y="895106"/>
                  <a:pt x="491435" y="850348"/>
                </a:cubicBezTo>
                <a:cubicBezTo>
                  <a:pt x="498654" y="842407"/>
                  <a:pt x="502478" y="831942"/>
                  <a:pt x="508000" y="822739"/>
                </a:cubicBezTo>
                <a:cubicBezTo>
                  <a:pt x="509841" y="809855"/>
                  <a:pt x="512085" y="797022"/>
                  <a:pt x="513522" y="784087"/>
                </a:cubicBezTo>
                <a:cubicBezTo>
                  <a:pt x="515767" y="763882"/>
                  <a:pt x="516522" y="743521"/>
                  <a:pt x="519044" y="723348"/>
                </a:cubicBezTo>
                <a:cubicBezTo>
                  <a:pt x="522047" y="699326"/>
                  <a:pt x="523607" y="674891"/>
                  <a:pt x="530087" y="651565"/>
                </a:cubicBezTo>
                <a:cubicBezTo>
                  <a:pt x="532959" y="641224"/>
                  <a:pt x="541853" y="633556"/>
                  <a:pt x="546653" y="623957"/>
                </a:cubicBezTo>
                <a:cubicBezTo>
                  <a:pt x="559055" y="599153"/>
                  <a:pt x="551901" y="595435"/>
                  <a:pt x="574261" y="579783"/>
                </a:cubicBezTo>
                <a:cubicBezTo>
                  <a:pt x="608941" y="555507"/>
                  <a:pt x="612737" y="557746"/>
                  <a:pt x="651566" y="546652"/>
                </a:cubicBezTo>
                <a:cubicBezTo>
                  <a:pt x="657088" y="541130"/>
                  <a:pt x="662132" y="535086"/>
                  <a:pt x="668131" y="530087"/>
                </a:cubicBezTo>
                <a:cubicBezTo>
                  <a:pt x="673229" y="525839"/>
                  <a:pt x="680004" y="523736"/>
                  <a:pt x="684696" y="519044"/>
                </a:cubicBezTo>
                <a:cubicBezTo>
                  <a:pt x="691203" y="512537"/>
                  <a:pt x="695272" y="503944"/>
                  <a:pt x="701261" y="496957"/>
                </a:cubicBezTo>
                <a:cubicBezTo>
                  <a:pt x="733468" y="459382"/>
                  <a:pt x="702743" y="505530"/>
                  <a:pt x="734392" y="452783"/>
                </a:cubicBezTo>
                <a:cubicBezTo>
                  <a:pt x="730711" y="414131"/>
                  <a:pt x="735230" y="373791"/>
                  <a:pt x="723348" y="336826"/>
                </a:cubicBezTo>
                <a:cubicBezTo>
                  <a:pt x="717772" y="319479"/>
                  <a:pt x="697580" y="311058"/>
                  <a:pt x="684696" y="298174"/>
                </a:cubicBezTo>
                <a:cubicBezTo>
                  <a:pt x="663568" y="277046"/>
                  <a:pt x="632382" y="243884"/>
                  <a:pt x="607392" y="226391"/>
                </a:cubicBezTo>
                <a:cubicBezTo>
                  <a:pt x="602624" y="223053"/>
                  <a:pt x="596349" y="222710"/>
                  <a:pt x="590827" y="220870"/>
                </a:cubicBezTo>
                <a:cubicBezTo>
                  <a:pt x="589680" y="220010"/>
                  <a:pt x="527438" y="174046"/>
                  <a:pt x="519044" y="165652"/>
                </a:cubicBezTo>
                <a:cubicBezTo>
                  <a:pt x="498363" y="144971"/>
                  <a:pt x="509887" y="151556"/>
                  <a:pt x="485913" y="143565"/>
                </a:cubicBezTo>
                <a:lnTo>
                  <a:pt x="436218" y="93870"/>
                </a:lnTo>
                <a:cubicBezTo>
                  <a:pt x="432537" y="90189"/>
                  <a:pt x="428062" y="87158"/>
                  <a:pt x="425174" y="82826"/>
                </a:cubicBezTo>
                <a:lnTo>
                  <a:pt x="403087" y="49696"/>
                </a:lnTo>
                <a:cubicBezTo>
                  <a:pt x="401247" y="44174"/>
                  <a:pt x="399165" y="38727"/>
                  <a:pt x="397566" y="33130"/>
                </a:cubicBezTo>
                <a:cubicBezTo>
                  <a:pt x="395481" y="25833"/>
                  <a:pt x="394444" y="18243"/>
                  <a:pt x="392044" y="11044"/>
                </a:cubicBezTo>
                <a:cubicBezTo>
                  <a:pt x="390742" y="7139"/>
                  <a:pt x="388363" y="3681"/>
                  <a:pt x="38652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65217" y="2705652"/>
            <a:ext cx="961186" cy="1766957"/>
          </a:xfrm>
          <a:custGeom>
            <a:avLst/>
            <a:gdLst>
              <a:gd name="connsiteX0" fmla="*/ 0 w 961186"/>
              <a:gd name="connsiteY0" fmla="*/ 1766957 h 1766957"/>
              <a:gd name="connsiteX1" fmla="*/ 5522 w 961186"/>
              <a:gd name="connsiteY1" fmla="*/ 1717261 h 1766957"/>
              <a:gd name="connsiteX2" fmla="*/ 11044 w 961186"/>
              <a:gd name="connsiteY2" fmla="*/ 1474305 h 1766957"/>
              <a:gd name="connsiteX3" fmla="*/ 38653 w 961186"/>
              <a:gd name="connsiteY3" fmla="*/ 1347305 h 1766957"/>
              <a:gd name="connsiteX4" fmla="*/ 60740 w 961186"/>
              <a:gd name="connsiteY4" fmla="*/ 1308652 h 1766957"/>
              <a:gd name="connsiteX5" fmla="*/ 88348 w 961186"/>
              <a:gd name="connsiteY5" fmla="*/ 1281044 h 1766957"/>
              <a:gd name="connsiteX6" fmla="*/ 358913 w 961186"/>
              <a:gd name="connsiteY6" fmla="*/ 1270000 h 1766957"/>
              <a:gd name="connsiteX7" fmla="*/ 436218 w 961186"/>
              <a:gd name="connsiteY7" fmla="*/ 1225826 h 1766957"/>
              <a:gd name="connsiteX8" fmla="*/ 469348 w 961186"/>
              <a:gd name="connsiteY8" fmla="*/ 1159565 h 1766957"/>
              <a:gd name="connsiteX9" fmla="*/ 480392 w 961186"/>
              <a:gd name="connsiteY9" fmla="*/ 1109870 h 1766957"/>
              <a:gd name="connsiteX10" fmla="*/ 496957 w 961186"/>
              <a:gd name="connsiteY10" fmla="*/ 833783 h 1766957"/>
              <a:gd name="connsiteX11" fmla="*/ 502479 w 961186"/>
              <a:gd name="connsiteY11" fmla="*/ 806174 h 1766957"/>
              <a:gd name="connsiteX12" fmla="*/ 579783 w 961186"/>
              <a:gd name="connsiteY12" fmla="*/ 762000 h 1766957"/>
              <a:gd name="connsiteX13" fmla="*/ 750957 w 961186"/>
              <a:gd name="connsiteY13" fmla="*/ 756478 h 1766957"/>
              <a:gd name="connsiteX14" fmla="*/ 789609 w 961186"/>
              <a:gd name="connsiteY14" fmla="*/ 750957 h 1766957"/>
              <a:gd name="connsiteX15" fmla="*/ 822740 w 961186"/>
              <a:gd name="connsiteY15" fmla="*/ 723348 h 1766957"/>
              <a:gd name="connsiteX16" fmla="*/ 872435 w 961186"/>
              <a:gd name="connsiteY16" fmla="*/ 657087 h 1766957"/>
              <a:gd name="connsiteX17" fmla="*/ 894522 w 961186"/>
              <a:gd name="connsiteY17" fmla="*/ 541131 h 1766957"/>
              <a:gd name="connsiteX18" fmla="*/ 900044 w 961186"/>
              <a:gd name="connsiteY18" fmla="*/ 474870 h 1766957"/>
              <a:gd name="connsiteX19" fmla="*/ 905566 w 961186"/>
              <a:gd name="connsiteY19" fmla="*/ 231913 h 1766957"/>
              <a:gd name="connsiteX20" fmla="*/ 911087 w 961186"/>
              <a:gd name="connsiteY20" fmla="*/ 193261 h 1766957"/>
              <a:gd name="connsiteX21" fmla="*/ 916609 w 961186"/>
              <a:gd name="connsiteY21" fmla="*/ 132522 h 1766957"/>
              <a:gd name="connsiteX22" fmla="*/ 927653 w 961186"/>
              <a:gd name="connsiteY22" fmla="*/ 93870 h 1766957"/>
              <a:gd name="connsiteX23" fmla="*/ 933174 w 961186"/>
              <a:gd name="connsiteY23" fmla="*/ 66261 h 1766957"/>
              <a:gd name="connsiteX24" fmla="*/ 960783 w 961186"/>
              <a:gd name="connsiteY24" fmla="*/ 16565 h 1766957"/>
              <a:gd name="connsiteX25" fmla="*/ 960783 w 961186"/>
              <a:gd name="connsiteY25" fmla="*/ 0 h 176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61186" h="1766957">
                <a:moveTo>
                  <a:pt x="0" y="1766957"/>
                </a:moveTo>
                <a:cubicBezTo>
                  <a:pt x="1841" y="1750392"/>
                  <a:pt x="4893" y="1733916"/>
                  <a:pt x="5522" y="1717261"/>
                </a:cubicBezTo>
                <a:cubicBezTo>
                  <a:pt x="8577" y="1636312"/>
                  <a:pt x="5829" y="1555143"/>
                  <a:pt x="11044" y="1474305"/>
                </a:cubicBezTo>
                <a:cubicBezTo>
                  <a:pt x="16806" y="1384988"/>
                  <a:pt x="18803" y="1400240"/>
                  <a:pt x="38653" y="1347305"/>
                </a:cubicBezTo>
                <a:cubicBezTo>
                  <a:pt x="47195" y="1324525"/>
                  <a:pt x="40505" y="1331416"/>
                  <a:pt x="60740" y="1308652"/>
                </a:cubicBezTo>
                <a:cubicBezTo>
                  <a:pt x="69386" y="1298925"/>
                  <a:pt x="75441" y="1282717"/>
                  <a:pt x="88348" y="1281044"/>
                </a:cubicBezTo>
                <a:cubicBezTo>
                  <a:pt x="177862" y="1269440"/>
                  <a:pt x="268725" y="1273681"/>
                  <a:pt x="358913" y="1270000"/>
                </a:cubicBezTo>
                <a:cubicBezTo>
                  <a:pt x="396833" y="1257360"/>
                  <a:pt x="414242" y="1259789"/>
                  <a:pt x="436218" y="1225826"/>
                </a:cubicBezTo>
                <a:cubicBezTo>
                  <a:pt x="449633" y="1205094"/>
                  <a:pt x="469348" y="1159565"/>
                  <a:pt x="469348" y="1159565"/>
                </a:cubicBezTo>
                <a:cubicBezTo>
                  <a:pt x="473029" y="1143000"/>
                  <a:pt x="479484" y="1126815"/>
                  <a:pt x="480392" y="1109870"/>
                </a:cubicBezTo>
                <a:cubicBezTo>
                  <a:pt x="495401" y="829693"/>
                  <a:pt x="437198" y="923417"/>
                  <a:pt x="496957" y="833783"/>
                </a:cubicBezTo>
                <a:cubicBezTo>
                  <a:pt x="498798" y="824580"/>
                  <a:pt x="498595" y="814718"/>
                  <a:pt x="502479" y="806174"/>
                </a:cubicBezTo>
                <a:cubicBezTo>
                  <a:pt x="521404" y="764539"/>
                  <a:pt x="530747" y="765588"/>
                  <a:pt x="579783" y="762000"/>
                </a:cubicBezTo>
                <a:cubicBezTo>
                  <a:pt x="636718" y="757834"/>
                  <a:pt x="693899" y="758319"/>
                  <a:pt x="750957" y="756478"/>
                </a:cubicBezTo>
                <a:cubicBezTo>
                  <a:pt x="763841" y="754638"/>
                  <a:pt x="777792" y="756411"/>
                  <a:pt x="789609" y="750957"/>
                </a:cubicBezTo>
                <a:cubicBezTo>
                  <a:pt x="802662" y="744933"/>
                  <a:pt x="812575" y="733513"/>
                  <a:pt x="822740" y="723348"/>
                </a:cubicBezTo>
                <a:cubicBezTo>
                  <a:pt x="834725" y="711363"/>
                  <a:pt x="864834" y="667729"/>
                  <a:pt x="872435" y="657087"/>
                </a:cubicBezTo>
                <a:cubicBezTo>
                  <a:pt x="882347" y="612485"/>
                  <a:pt x="888593" y="588566"/>
                  <a:pt x="894522" y="541131"/>
                </a:cubicBezTo>
                <a:cubicBezTo>
                  <a:pt x="897271" y="519139"/>
                  <a:pt x="898203" y="496957"/>
                  <a:pt x="900044" y="474870"/>
                </a:cubicBezTo>
                <a:cubicBezTo>
                  <a:pt x="901885" y="393884"/>
                  <a:pt x="902392" y="312857"/>
                  <a:pt x="905566" y="231913"/>
                </a:cubicBezTo>
                <a:cubicBezTo>
                  <a:pt x="906076" y="218908"/>
                  <a:pt x="909650" y="206196"/>
                  <a:pt x="911087" y="193261"/>
                </a:cubicBezTo>
                <a:cubicBezTo>
                  <a:pt x="913332" y="173056"/>
                  <a:pt x="913922" y="152673"/>
                  <a:pt x="916609" y="132522"/>
                </a:cubicBezTo>
                <a:cubicBezTo>
                  <a:pt x="919561" y="110383"/>
                  <a:pt x="922785" y="113343"/>
                  <a:pt x="927653" y="93870"/>
                </a:cubicBezTo>
                <a:cubicBezTo>
                  <a:pt x="929929" y="84765"/>
                  <a:pt x="929290" y="74805"/>
                  <a:pt x="933174" y="66261"/>
                </a:cubicBezTo>
                <a:cubicBezTo>
                  <a:pt x="945658" y="38796"/>
                  <a:pt x="956691" y="41114"/>
                  <a:pt x="960783" y="16565"/>
                </a:cubicBezTo>
                <a:cubicBezTo>
                  <a:pt x="961691" y="11118"/>
                  <a:pt x="960783" y="5522"/>
                  <a:pt x="96078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712144" y="3186043"/>
            <a:ext cx="1136508" cy="1314174"/>
          </a:xfrm>
          <a:custGeom>
            <a:avLst/>
            <a:gdLst>
              <a:gd name="connsiteX0" fmla="*/ 1136508 w 1136508"/>
              <a:gd name="connsiteY0" fmla="*/ 1314174 h 1314174"/>
              <a:gd name="connsiteX1" fmla="*/ 1064726 w 1136508"/>
              <a:gd name="connsiteY1" fmla="*/ 1242392 h 1314174"/>
              <a:gd name="connsiteX2" fmla="*/ 1003986 w 1136508"/>
              <a:gd name="connsiteY2" fmla="*/ 1181653 h 1314174"/>
              <a:gd name="connsiteX3" fmla="*/ 987421 w 1136508"/>
              <a:gd name="connsiteY3" fmla="*/ 1159566 h 1314174"/>
              <a:gd name="connsiteX4" fmla="*/ 970856 w 1136508"/>
              <a:gd name="connsiteY4" fmla="*/ 1148522 h 1314174"/>
              <a:gd name="connsiteX5" fmla="*/ 954291 w 1136508"/>
              <a:gd name="connsiteY5" fmla="*/ 1131957 h 1314174"/>
              <a:gd name="connsiteX6" fmla="*/ 915639 w 1136508"/>
              <a:gd name="connsiteY6" fmla="*/ 1087783 h 1314174"/>
              <a:gd name="connsiteX7" fmla="*/ 876986 w 1136508"/>
              <a:gd name="connsiteY7" fmla="*/ 1038087 h 1314174"/>
              <a:gd name="connsiteX8" fmla="*/ 860421 w 1136508"/>
              <a:gd name="connsiteY8" fmla="*/ 1027044 h 1314174"/>
              <a:gd name="connsiteX9" fmla="*/ 832813 w 1136508"/>
              <a:gd name="connsiteY9" fmla="*/ 1004957 h 1314174"/>
              <a:gd name="connsiteX10" fmla="*/ 794160 w 1136508"/>
              <a:gd name="connsiteY10" fmla="*/ 993914 h 1314174"/>
              <a:gd name="connsiteX11" fmla="*/ 683726 w 1136508"/>
              <a:gd name="connsiteY11" fmla="*/ 960783 h 1314174"/>
              <a:gd name="connsiteX12" fmla="*/ 622986 w 1136508"/>
              <a:gd name="connsiteY12" fmla="*/ 933174 h 1314174"/>
              <a:gd name="connsiteX13" fmla="*/ 589856 w 1136508"/>
              <a:gd name="connsiteY13" fmla="*/ 927653 h 1314174"/>
              <a:gd name="connsiteX14" fmla="*/ 523595 w 1136508"/>
              <a:gd name="connsiteY14" fmla="*/ 701261 h 1314174"/>
              <a:gd name="connsiteX15" fmla="*/ 495986 w 1136508"/>
              <a:gd name="connsiteY15" fmla="*/ 673653 h 1314174"/>
              <a:gd name="connsiteX16" fmla="*/ 413160 w 1136508"/>
              <a:gd name="connsiteY16" fmla="*/ 596348 h 1314174"/>
              <a:gd name="connsiteX17" fmla="*/ 385552 w 1136508"/>
              <a:gd name="connsiteY17" fmla="*/ 579783 h 1314174"/>
              <a:gd name="connsiteX18" fmla="*/ 324813 w 1136508"/>
              <a:gd name="connsiteY18" fmla="*/ 541131 h 1314174"/>
              <a:gd name="connsiteX19" fmla="*/ 308247 w 1136508"/>
              <a:gd name="connsiteY19" fmla="*/ 519044 h 1314174"/>
              <a:gd name="connsiteX20" fmla="*/ 286160 w 1136508"/>
              <a:gd name="connsiteY20" fmla="*/ 485914 h 1314174"/>
              <a:gd name="connsiteX21" fmla="*/ 275117 w 1136508"/>
              <a:gd name="connsiteY21" fmla="*/ 452783 h 1314174"/>
              <a:gd name="connsiteX22" fmla="*/ 264073 w 1136508"/>
              <a:gd name="connsiteY22" fmla="*/ 436218 h 1314174"/>
              <a:gd name="connsiteX23" fmla="*/ 241986 w 1136508"/>
              <a:gd name="connsiteY23" fmla="*/ 403087 h 1314174"/>
              <a:gd name="connsiteX24" fmla="*/ 225421 w 1136508"/>
              <a:gd name="connsiteY24" fmla="*/ 381000 h 1314174"/>
              <a:gd name="connsiteX25" fmla="*/ 203334 w 1136508"/>
              <a:gd name="connsiteY25" fmla="*/ 369957 h 1314174"/>
              <a:gd name="connsiteX26" fmla="*/ 153639 w 1136508"/>
              <a:gd name="connsiteY26" fmla="*/ 342348 h 1314174"/>
              <a:gd name="connsiteX27" fmla="*/ 126030 w 1136508"/>
              <a:gd name="connsiteY27" fmla="*/ 325783 h 1314174"/>
              <a:gd name="connsiteX28" fmla="*/ 114986 w 1136508"/>
              <a:gd name="connsiteY28" fmla="*/ 314740 h 1314174"/>
              <a:gd name="connsiteX29" fmla="*/ 98421 w 1136508"/>
              <a:gd name="connsiteY29" fmla="*/ 303696 h 1314174"/>
              <a:gd name="connsiteX30" fmla="*/ 59769 w 1136508"/>
              <a:gd name="connsiteY30" fmla="*/ 265044 h 1314174"/>
              <a:gd name="connsiteX31" fmla="*/ 43204 w 1136508"/>
              <a:gd name="connsiteY31" fmla="*/ 193261 h 1314174"/>
              <a:gd name="connsiteX32" fmla="*/ 26639 w 1136508"/>
              <a:gd name="connsiteY32" fmla="*/ 154609 h 1314174"/>
              <a:gd name="connsiteX33" fmla="*/ 10073 w 1136508"/>
              <a:gd name="connsiteY33" fmla="*/ 127000 h 1314174"/>
              <a:gd name="connsiteX34" fmla="*/ 10073 w 1136508"/>
              <a:gd name="connsiteY34" fmla="*/ 38653 h 1314174"/>
              <a:gd name="connsiteX35" fmla="*/ 37682 w 1136508"/>
              <a:gd name="connsiteY35" fmla="*/ 11044 h 1314174"/>
              <a:gd name="connsiteX36" fmla="*/ 37682 w 1136508"/>
              <a:gd name="connsiteY36" fmla="*/ 0 h 131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36508" h="1314174">
                <a:moveTo>
                  <a:pt x="1136508" y="1314174"/>
                </a:moveTo>
                <a:cubicBezTo>
                  <a:pt x="1061347" y="1249751"/>
                  <a:pt x="1132524" y="1314177"/>
                  <a:pt x="1064726" y="1242392"/>
                </a:cubicBezTo>
                <a:cubicBezTo>
                  <a:pt x="1045066" y="1221576"/>
                  <a:pt x="1021166" y="1204559"/>
                  <a:pt x="1003986" y="1181653"/>
                </a:cubicBezTo>
                <a:cubicBezTo>
                  <a:pt x="998464" y="1174291"/>
                  <a:pt x="993928" y="1166074"/>
                  <a:pt x="987421" y="1159566"/>
                </a:cubicBezTo>
                <a:cubicBezTo>
                  <a:pt x="982728" y="1154873"/>
                  <a:pt x="975954" y="1152771"/>
                  <a:pt x="970856" y="1148522"/>
                </a:cubicBezTo>
                <a:cubicBezTo>
                  <a:pt x="964857" y="1143523"/>
                  <a:pt x="959813" y="1137479"/>
                  <a:pt x="954291" y="1131957"/>
                </a:cubicBezTo>
                <a:cubicBezTo>
                  <a:pt x="930368" y="1072151"/>
                  <a:pt x="961375" y="1133519"/>
                  <a:pt x="915639" y="1087783"/>
                </a:cubicBezTo>
                <a:cubicBezTo>
                  <a:pt x="900800" y="1072944"/>
                  <a:pt x="894448" y="1049728"/>
                  <a:pt x="876986" y="1038087"/>
                </a:cubicBezTo>
                <a:cubicBezTo>
                  <a:pt x="871464" y="1034406"/>
                  <a:pt x="865730" y="1031026"/>
                  <a:pt x="860421" y="1027044"/>
                </a:cubicBezTo>
                <a:cubicBezTo>
                  <a:pt x="850993" y="1019973"/>
                  <a:pt x="843354" y="1010227"/>
                  <a:pt x="832813" y="1004957"/>
                </a:cubicBezTo>
                <a:cubicBezTo>
                  <a:pt x="820828" y="998964"/>
                  <a:pt x="807044" y="997595"/>
                  <a:pt x="794160" y="993914"/>
                </a:cubicBezTo>
                <a:cubicBezTo>
                  <a:pt x="738665" y="960614"/>
                  <a:pt x="786900" y="985347"/>
                  <a:pt x="683726" y="960783"/>
                </a:cubicBezTo>
                <a:cubicBezTo>
                  <a:pt x="596498" y="940015"/>
                  <a:pt x="701065" y="961567"/>
                  <a:pt x="622986" y="933174"/>
                </a:cubicBezTo>
                <a:cubicBezTo>
                  <a:pt x="612464" y="929348"/>
                  <a:pt x="600899" y="929493"/>
                  <a:pt x="589856" y="927653"/>
                </a:cubicBezTo>
                <a:cubicBezTo>
                  <a:pt x="491956" y="829753"/>
                  <a:pt x="578929" y="934893"/>
                  <a:pt x="523595" y="701261"/>
                </a:cubicBezTo>
                <a:cubicBezTo>
                  <a:pt x="520596" y="688597"/>
                  <a:pt x="504741" y="683283"/>
                  <a:pt x="495986" y="673653"/>
                </a:cubicBezTo>
                <a:cubicBezTo>
                  <a:pt x="460953" y="635116"/>
                  <a:pt x="467036" y="628674"/>
                  <a:pt x="413160" y="596348"/>
                </a:cubicBezTo>
                <a:cubicBezTo>
                  <a:pt x="403957" y="590826"/>
                  <a:pt x="394974" y="584922"/>
                  <a:pt x="385552" y="579783"/>
                </a:cubicBezTo>
                <a:cubicBezTo>
                  <a:pt x="354681" y="562944"/>
                  <a:pt x="349844" y="566162"/>
                  <a:pt x="324813" y="541131"/>
                </a:cubicBezTo>
                <a:cubicBezTo>
                  <a:pt x="318305" y="534623"/>
                  <a:pt x="313769" y="526406"/>
                  <a:pt x="308247" y="519044"/>
                </a:cubicBezTo>
                <a:cubicBezTo>
                  <a:pt x="289983" y="464245"/>
                  <a:pt x="320626" y="547953"/>
                  <a:pt x="286160" y="485914"/>
                </a:cubicBezTo>
                <a:cubicBezTo>
                  <a:pt x="280507" y="475738"/>
                  <a:pt x="279845" y="463421"/>
                  <a:pt x="275117" y="452783"/>
                </a:cubicBezTo>
                <a:cubicBezTo>
                  <a:pt x="272422" y="446719"/>
                  <a:pt x="267754" y="441740"/>
                  <a:pt x="264073" y="436218"/>
                </a:cubicBezTo>
                <a:cubicBezTo>
                  <a:pt x="254682" y="408041"/>
                  <a:pt x="264547" y="429409"/>
                  <a:pt x="241986" y="403087"/>
                </a:cubicBezTo>
                <a:cubicBezTo>
                  <a:pt x="235997" y="396100"/>
                  <a:pt x="232408" y="386989"/>
                  <a:pt x="225421" y="381000"/>
                </a:cubicBezTo>
                <a:cubicBezTo>
                  <a:pt x="219171" y="375643"/>
                  <a:pt x="210314" y="374319"/>
                  <a:pt x="203334" y="369957"/>
                </a:cubicBezTo>
                <a:cubicBezTo>
                  <a:pt x="156638" y="340773"/>
                  <a:pt x="207756" y="363996"/>
                  <a:pt x="153639" y="342348"/>
                </a:cubicBezTo>
                <a:cubicBezTo>
                  <a:pt x="125656" y="314367"/>
                  <a:pt x="161870" y="347287"/>
                  <a:pt x="126030" y="325783"/>
                </a:cubicBezTo>
                <a:cubicBezTo>
                  <a:pt x="121566" y="323105"/>
                  <a:pt x="119051" y="317992"/>
                  <a:pt x="114986" y="314740"/>
                </a:cubicBezTo>
                <a:cubicBezTo>
                  <a:pt x="109804" y="310594"/>
                  <a:pt x="103354" y="308136"/>
                  <a:pt x="98421" y="303696"/>
                </a:cubicBezTo>
                <a:cubicBezTo>
                  <a:pt x="84878" y="291507"/>
                  <a:pt x="59769" y="265044"/>
                  <a:pt x="59769" y="265044"/>
                </a:cubicBezTo>
                <a:cubicBezTo>
                  <a:pt x="39508" y="224520"/>
                  <a:pt x="53208" y="258284"/>
                  <a:pt x="43204" y="193261"/>
                </a:cubicBezTo>
                <a:cubicBezTo>
                  <a:pt x="38097" y="160064"/>
                  <a:pt x="40122" y="181574"/>
                  <a:pt x="26639" y="154609"/>
                </a:cubicBezTo>
                <a:cubicBezTo>
                  <a:pt x="12303" y="125938"/>
                  <a:pt x="31643" y="148570"/>
                  <a:pt x="10073" y="127000"/>
                </a:cubicBezTo>
                <a:cubicBezTo>
                  <a:pt x="-624" y="94906"/>
                  <a:pt x="-5841" y="86395"/>
                  <a:pt x="10073" y="38653"/>
                </a:cubicBezTo>
                <a:cubicBezTo>
                  <a:pt x="14189" y="26306"/>
                  <a:pt x="28479" y="20247"/>
                  <a:pt x="37682" y="11044"/>
                </a:cubicBezTo>
                <a:lnTo>
                  <a:pt x="37682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027845" y="2803844"/>
            <a:ext cx="1990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Systematic configuration space coverage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079749" y="5370933"/>
            <a:ext cx="199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Drag domains or grow linkers?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027845" y="6191224"/>
            <a:ext cx="199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linkers-&gt; MC/TAMD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079749" y="1485300"/>
            <a:ext cx="19902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SAS (SANS/SAXS) is low resolution method </a:t>
            </a:r>
            <a:r>
              <a:rPr lang="en-US" dirty="0" smtClean="0">
                <a:sym typeface="Wingdings"/>
              </a:rPr>
              <a:t> </a:t>
            </a: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“diameter” type spacing is probably adequate.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06179" y="1347257"/>
            <a:ext cx="199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 – B system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016512" y="4865094"/>
            <a:ext cx="318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53880" y="297242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892705" y="296734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728453" y="315588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115086" y="377179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072657" y="387493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330614" y="431003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078823" y="347403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541980" y="37132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064750" y="441225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565913" y="27783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406541" y="411233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850833" y="49141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41359" y="532691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122330" y="62509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307540" y="625690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507330" y="619122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613098" y="57794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901783" y="49907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017708" y="514224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472372" y="433500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174161" y="256208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0" name="Rectangle 79"/>
          <p:cNvSpPr/>
          <p:nvPr/>
        </p:nvSpPr>
        <p:spPr>
          <a:xfrm>
            <a:off x="2997121" y="21041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719020" y="21041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867051" y="21041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83" name="Picture 82" descr="Screen Shot 2013-12-13 at 9.5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7105"/>
            <a:ext cx="1511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t</a:t>
            </a:r>
            <a:r>
              <a:rPr lang="en-US" sz="3600" dirty="0" err="1" smtClean="0"/>
              <a:t>amd</a:t>
            </a:r>
            <a:r>
              <a:rPr lang="en-US" sz="3600" dirty="0" smtClean="0"/>
              <a:t> </a:t>
            </a:r>
            <a:r>
              <a:rPr lang="en-US" sz="3600" dirty="0" err="1" smtClean="0"/>
              <a:t>gui</a:t>
            </a:r>
            <a:endParaRPr lang="en-US" sz="3600" dirty="0"/>
          </a:p>
        </p:txBody>
      </p:sp>
      <p:pic>
        <p:nvPicPr>
          <p:cNvPr id="2" name="Picture 1" descr="Screen Shot 2013-12-13 at 9.2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2" y="1479827"/>
            <a:ext cx="5734919" cy="4748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9541" y="1322290"/>
            <a:ext cx="283375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Requires </a:t>
            </a:r>
            <a:r>
              <a:rPr lang="en-US" dirty="0" err="1" smtClean="0"/>
              <a:t>charmm.exe</a:t>
            </a:r>
            <a:r>
              <a:rPr lang="en-US" dirty="0" smtClean="0"/>
              <a:t> $</a:t>
            </a:r>
          </a:p>
          <a:p>
            <a:endParaRPr lang="en-US" dirty="0"/>
          </a:p>
          <a:p>
            <a:r>
              <a:rPr lang="en-US" dirty="0" smtClean="0"/>
              <a:t>Need scripts to generate RNA/DNA cluster definitions</a:t>
            </a:r>
          </a:p>
          <a:p>
            <a:endParaRPr lang="en-US" dirty="0"/>
          </a:p>
          <a:p>
            <a:r>
              <a:rPr lang="en-US" dirty="0" smtClean="0"/>
              <a:t>Spawn 100s of serial jobs in parallel (if we mix grid/mc)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Proline</a:t>
            </a:r>
            <a:r>
              <a:rPr lang="en-US" dirty="0" smtClean="0"/>
              <a:t> (other “gotchas”?)</a:t>
            </a:r>
          </a:p>
          <a:p>
            <a:endParaRPr lang="en-US" dirty="0"/>
          </a:p>
          <a:p>
            <a:r>
              <a:rPr lang="en-US" dirty="0" err="1" smtClean="0"/>
              <a:t>Bomlev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graceful exit</a:t>
            </a:r>
          </a:p>
          <a:p>
            <a:endParaRPr lang="en-US" dirty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Tamd</a:t>
            </a:r>
            <a:r>
              <a:rPr lang="en-US" dirty="0" smtClean="0">
                <a:sym typeface="Wingdings"/>
              </a:rPr>
              <a:t> refactoring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Lipids? Carbohydrates?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Sampling -</a:t>
            </a:r>
            <a:r>
              <a:rPr lang="en-US" dirty="0" err="1" smtClean="0"/>
              <a:t>vs</a:t>
            </a:r>
            <a:r>
              <a:rPr lang="en-US" dirty="0" smtClean="0"/>
              <a:t>- prediction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9179" y="1432205"/>
            <a:ext cx="77175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scattering is a low resolution technique (under-determined problem) and many systems are disordered or in non-equilibrium states . . .	</a:t>
            </a:r>
          </a:p>
          <a:p>
            <a:endParaRPr lang="en-US" dirty="0"/>
          </a:p>
          <a:p>
            <a:r>
              <a:rPr lang="en-US" dirty="0" smtClean="0"/>
              <a:t>	-&gt; the first goal is to have a representative ensemble of possible  configurations and compare to experimental scattering profiles</a:t>
            </a:r>
          </a:p>
          <a:p>
            <a:endParaRPr lang="en-US" dirty="0" smtClean="0"/>
          </a:p>
          <a:p>
            <a:r>
              <a:rPr lang="en-US" dirty="0" smtClean="0"/>
              <a:t>	-&gt; then sample those configurations for physical insight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-&gt; suggest new experiments (chemical or scattering) </a:t>
            </a:r>
          </a:p>
          <a:p>
            <a:endParaRPr lang="en-US" dirty="0"/>
          </a:p>
          <a:p>
            <a:r>
              <a:rPr lang="en-US" i="1" dirty="0" smtClean="0"/>
              <a:t>Large value in ruling out pre-conceived models!</a:t>
            </a:r>
          </a:p>
          <a:p>
            <a:endParaRPr lang="en-US" dirty="0"/>
          </a:p>
          <a:p>
            <a:r>
              <a:rPr lang="en-US" dirty="0" smtClean="0"/>
              <a:t>New experimental constraints will improve modeling analysis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9849" y="5813145"/>
            <a:ext cx="667254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Current “simple” MC configuration space coverage is, well, random.</a:t>
            </a:r>
          </a:p>
          <a:p>
            <a:endParaRPr lang="en-US" dirty="0"/>
          </a:p>
          <a:p>
            <a:r>
              <a:rPr lang="en-US" dirty="0" smtClean="0"/>
              <a:t>MD methods tend to sample locally available states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3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Figures/topics for RNA/TAMD paper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 smtClean="0"/>
              <a:t>RNA as TAMD system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structure of RNA and proposed </a:t>
            </a:r>
            <a:r>
              <a:rPr lang="en-US" dirty="0" smtClean="0"/>
              <a:t>move-set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Plot: sampling angles to validate </a:t>
            </a:r>
            <a:r>
              <a:rPr lang="en-US" dirty="0" smtClean="0"/>
              <a:t>move-set</a:t>
            </a: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GAG as model system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 v. </a:t>
            </a:r>
            <a:r>
              <a:rPr lang="en-US" dirty="0" err="1" smtClean="0"/>
              <a:t>Rg</a:t>
            </a:r>
            <a:r>
              <a:rPr lang="en-US" dirty="0" smtClean="0"/>
              <a:t> (or density plots, etc.) for MC, MC + TAMD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Table: RMSD comparison of: MC + minimization, MC + 1us simulation, MC + TAMD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RNA as model system (similar to #2)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Application to system with internal loop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MD v. TAMD v. simulated annealing</a:t>
            </a:r>
          </a:p>
        </p:txBody>
      </p:sp>
    </p:spTree>
    <p:extLst>
      <p:ext uri="{BB962C8B-B14F-4D97-AF65-F5344CB8AC3E}">
        <p14:creationId xmlns:p14="http://schemas.microsoft.com/office/powerpoint/2010/main" val="272898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MC: conformational coverage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84654" y="1600200"/>
            <a:ext cx="3905622" cy="4376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/>
              <a:t>From initial SASSIE study of HIV-gag:</a:t>
            </a:r>
          </a:p>
          <a:p>
            <a:r>
              <a:rPr lang="en-US" sz="2800" dirty="0" smtClean="0"/>
              <a:t>100,000 MC structures</a:t>
            </a:r>
          </a:p>
          <a:p>
            <a:r>
              <a:rPr lang="en-US" sz="2800" dirty="0" err="1" smtClean="0"/>
              <a:t>Iso</a:t>
            </a:r>
            <a:r>
              <a:rPr lang="en-US" sz="2800" dirty="0" smtClean="0"/>
              <a:t>-density </a:t>
            </a:r>
            <a:r>
              <a:rPr lang="en-US" sz="2800" dirty="0" smtClean="0"/>
              <a:t>plot, aligned </a:t>
            </a:r>
            <a:r>
              <a:rPr lang="en-US" sz="2800" dirty="0"/>
              <a:t>by CTD domain</a:t>
            </a:r>
            <a:r>
              <a:rPr lang="en-US" sz="2800" dirty="0" smtClean="0"/>
              <a:t>: largely spherical</a:t>
            </a:r>
            <a:endParaRPr lang="en-US" sz="2800" dirty="0"/>
          </a:p>
        </p:txBody>
      </p:sp>
      <p:pic>
        <p:nvPicPr>
          <p:cNvPr id="6" name="Picture 5" descr="PreviewScreenSnapz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4" y="1797932"/>
            <a:ext cx="4577599" cy="45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9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HIV-gag starting conformers for TAMD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950476" cy="5049213"/>
          </a:xfrm>
        </p:spPr>
        <p:txBody>
          <a:bodyPr/>
          <a:lstStyle/>
          <a:p>
            <a:r>
              <a:rPr lang="en-US" dirty="0" smtClean="0"/>
              <a:t>11 conformations pulled from MC trajectory, representing range from compact </a:t>
            </a:r>
            <a:r>
              <a:rPr lang="en-US" dirty="0" smtClean="0">
                <a:sym typeface="Wingdings"/>
              </a:rPr>
              <a:t> extended</a:t>
            </a:r>
          </a:p>
          <a:p>
            <a:r>
              <a:rPr lang="en-US" dirty="0" smtClean="0">
                <a:sym typeface="Wingdings"/>
              </a:rPr>
              <a:t>Aligned here by NTD</a:t>
            </a:r>
            <a:endParaRPr lang="en-US" dirty="0"/>
          </a:p>
        </p:txBody>
      </p:sp>
      <p:pic>
        <p:nvPicPr>
          <p:cNvPr id="3" name="Picture 2" descr="vmd_MACOSXX86ScreenSnapz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76" y="1556713"/>
            <a:ext cx="4664684" cy="41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md_MACOSXX86ScreenSnapz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" y="103663"/>
            <a:ext cx="1705629" cy="2011680"/>
          </a:xfrm>
          <a:prstGeom prst="rect">
            <a:avLst/>
          </a:prstGeom>
        </p:spPr>
      </p:pic>
      <p:pic>
        <p:nvPicPr>
          <p:cNvPr id="5" name="Picture 4" descr="vmd_MACOSXX86ScreenSnapz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29" y="100584"/>
            <a:ext cx="1705629" cy="2011680"/>
          </a:xfrm>
          <a:prstGeom prst="rect">
            <a:avLst/>
          </a:prstGeom>
        </p:spPr>
      </p:pic>
      <p:pic>
        <p:nvPicPr>
          <p:cNvPr id="6" name="Picture 5" descr="vmd_MACOSXX86ScreenSnapz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81" y="103988"/>
            <a:ext cx="1705629" cy="2011680"/>
          </a:xfrm>
          <a:prstGeom prst="rect">
            <a:avLst/>
          </a:prstGeom>
        </p:spPr>
      </p:pic>
      <p:pic>
        <p:nvPicPr>
          <p:cNvPr id="7" name="Picture 6" descr="vmd_MACOSXX86ScreenSnapz0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30" y="100584"/>
            <a:ext cx="1705629" cy="2011680"/>
          </a:xfrm>
          <a:prstGeom prst="rect">
            <a:avLst/>
          </a:prstGeom>
        </p:spPr>
      </p:pic>
      <p:pic>
        <p:nvPicPr>
          <p:cNvPr id="8" name="Picture 7" descr="vmd_MACOSXX86ScreenSnapz0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" y="2433016"/>
            <a:ext cx="1705629" cy="2011680"/>
          </a:xfrm>
          <a:prstGeom prst="rect">
            <a:avLst/>
          </a:prstGeom>
        </p:spPr>
      </p:pic>
      <p:pic>
        <p:nvPicPr>
          <p:cNvPr id="9" name="Picture 8" descr="vmd_MACOSXX86ScreenSnapz0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29" y="2432304"/>
            <a:ext cx="1705629" cy="2011680"/>
          </a:xfrm>
          <a:prstGeom prst="rect">
            <a:avLst/>
          </a:prstGeom>
        </p:spPr>
      </p:pic>
      <p:pic>
        <p:nvPicPr>
          <p:cNvPr id="10" name="Picture 9" descr="vmd_MACOSXX86ScreenSnapz0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81" y="2433016"/>
            <a:ext cx="1705629" cy="2011680"/>
          </a:xfrm>
          <a:prstGeom prst="rect">
            <a:avLst/>
          </a:prstGeom>
        </p:spPr>
      </p:pic>
      <p:pic>
        <p:nvPicPr>
          <p:cNvPr id="11" name="Picture 10" descr="vmd_MACOSXX86ScreenSnapz02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30" y="2432304"/>
            <a:ext cx="1705629" cy="2011680"/>
          </a:xfrm>
          <a:prstGeom prst="rect">
            <a:avLst/>
          </a:prstGeom>
        </p:spPr>
      </p:pic>
      <p:pic>
        <p:nvPicPr>
          <p:cNvPr id="12" name="Picture 11" descr="vmd_MACOSXX86ScreenSnapz02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" y="4755571"/>
            <a:ext cx="1705629" cy="2011680"/>
          </a:xfrm>
          <a:prstGeom prst="rect">
            <a:avLst/>
          </a:prstGeom>
        </p:spPr>
      </p:pic>
      <p:pic>
        <p:nvPicPr>
          <p:cNvPr id="14" name="Picture 13" descr="vmd_MACOSXX86ScreenSnapz02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29" y="4755571"/>
            <a:ext cx="1705629" cy="2011680"/>
          </a:xfrm>
          <a:prstGeom prst="rect">
            <a:avLst/>
          </a:prstGeom>
        </p:spPr>
      </p:pic>
      <p:pic>
        <p:nvPicPr>
          <p:cNvPr id="15" name="Picture 14" descr="vmd_MACOSXX86ScreenSnapz02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81" y="4755571"/>
            <a:ext cx="1705629" cy="20116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510" y="4444696"/>
            <a:ext cx="3403490" cy="2413304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Isodensity</a:t>
            </a:r>
            <a:r>
              <a:rPr lang="en-US" dirty="0" smtClean="0"/>
              <a:t> plots of TAMD runs </a:t>
            </a:r>
            <a:r>
              <a:rPr lang="en-US" dirty="0"/>
              <a:t>(500,000 0.002ps steps</a:t>
            </a:r>
            <a:r>
              <a:rPr lang="en-US" dirty="0" smtClean="0"/>
              <a:t>) from 11 starting structures </a:t>
            </a:r>
          </a:p>
        </p:txBody>
      </p:sp>
    </p:spTree>
    <p:extLst>
      <p:ext uri="{BB962C8B-B14F-4D97-AF65-F5344CB8AC3E}">
        <p14:creationId xmlns:p14="http://schemas.microsoft.com/office/powerpoint/2010/main" val="141256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TAMD: </a:t>
            </a:r>
            <a:br>
              <a:rPr lang="en-US" dirty="0" smtClean="0"/>
            </a:br>
            <a:r>
              <a:rPr lang="en-US" dirty="0" smtClean="0"/>
              <a:t>conformational coverage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90920"/>
            <a:ext cx="8229600" cy="4525963"/>
          </a:xfrm>
        </p:spPr>
        <p:txBody>
          <a:bodyPr/>
          <a:lstStyle/>
          <a:p>
            <a:r>
              <a:rPr lang="en-US" dirty="0" smtClean="0"/>
              <a:t>Combined </a:t>
            </a:r>
            <a:r>
              <a:rPr lang="en-US" dirty="0" err="1" smtClean="0"/>
              <a:t>isodensity</a:t>
            </a:r>
            <a:r>
              <a:rPr lang="en-US" dirty="0" smtClean="0"/>
              <a:t> plots from 11 starting conformers (500,000 0.002ps steps)</a:t>
            </a:r>
            <a:endParaRPr lang="en-US" dirty="0"/>
          </a:p>
        </p:txBody>
      </p:sp>
      <p:pic>
        <p:nvPicPr>
          <p:cNvPr id="3" name="Picture 2" descr="vmd_MACOSXX86ScreenSnapz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9" y="2857736"/>
            <a:ext cx="4277780" cy="3761820"/>
          </a:xfrm>
          <a:prstGeom prst="rect">
            <a:avLst/>
          </a:prstGeom>
        </p:spPr>
      </p:pic>
      <p:pic>
        <p:nvPicPr>
          <p:cNvPr id="4" name="Picture 3" descr="vmd_MACOSXX86ScreenSnapz0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95" y="2857736"/>
            <a:ext cx="4277779" cy="37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viewScreenSnapz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1" y="1482881"/>
            <a:ext cx="7522431" cy="537511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TAMD structures clearly collapse: implicit solvent model issue or real physics?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3332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MC simulation and SASSIE study of the flexible HIV 5’ UTR DIS-Psi region</a:t>
            </a:r>
            <a:endParaRPr lang="en-US" sz="2800" dirty="0"/>
          </a:p>
        </p:txBody>
      </p:sp>
      <p:pic>
        <p:nvPicPr>
          <p:cNvPr id="8" name="Picture 7" descr="extended mode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34" y="1253561"/>
            <a:ext cx="2709919" cy="16153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flipH="1">
            <a:off x="56495" y="1543203"/>
            <a:ext cx="1773592" cy="1463786"/>
            <a:chOff x="5678325" y="25615246"/>
            <a:chExt cx="2800971" cy="2311700"/>
          </a:xfrm>
        </p:grpSpPr>
        <p:grpSp>
          <p:nvGrpSpPr>
            <p:cNvPr id="11" name="Group 10"/>
            <p:cNvGrpSpPr/>
            <p:nvPr/>
          </p:nvGrpSpPr>
          <p:grpSpPr>
            <a:xfrm>
              <a:off x="6273802" y="25615246"/>
              <a:ext cx="2017273" cy="2311700"/>
              <a:chOff x="6529338" y="25920048"/>
              <a:chExt cx="2986904" cy="3422855"/>
            </a:xfrm>
          </p:grpSpPr>
          <p:pic>
            <p:nvPicPr>
              <p:cNvPr id="15" name="Picture 14" descr="PreviewScreenSnapz008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14"/>
              <a:stretch/>
            </p:blipFill>
            <p:spPr>
              <a:xfrm>
                <a:off x="6529338" y="25920048"/>
                <a:ext cx="2157464" cy="24411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660999" y="28407302"/>
                <a:ext cx="1855243" cy="9356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endParaRPr lang="en-US" sz="20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678325" y="25628969"/>
              <a:ext cx="584292" cy="58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95004" y="25654370"/>
              <a:ext cx="584292" cy="58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16509" y="26060770"/>
              <a:ext cx="584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4800" dirty="0">
                <a:latin typeface="Calibri"/>
                <a:cs typeface="Calibri"/>
              </a:endParaRPr>
            </a:p>
          </p:txBody>
        </p:sp>
      </p:grpSp>
      <p:pic>
        <p:nvPicPr>
          <p:cNvPr id="17" name="Picture 16" descr="PreviewScreenSnapz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678" y="3473879"/>
            <a:ext cx="2068021" cy="1443206"/>
          </a:xfrm>
          <a:prstGeom prst="rect">
            <a:avLst/>
          </a:prstGeom>
        </p:spPr>
      </p:pic>
      <p:pic>
        <p:nvPicPr>
          <p:cNvPr id="21" name="Picture 20" descr="Microsoft PowerPointScreenSnapz0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75" y="1312289"/>
            <a:ext cx="3833669" cy="2968326"/>
          </a:xfrm>
          <a:prstGeom prst="rect">
            <a:avLst/>
          </a:prstGeom>
        </p:spPr>
      </p:pic>
      <p:pic>
        <p:nvPicPr>
          <p:cNvPr id="22" name="Picture 21" descr="PreviewScreenSnapz0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99" y="2835582"/>
            <a:ext cx="2774593" cy="196050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7021" y="4917085"/>
            <a:ext cx="2558872" cy="1713171"/>
            <a:chOff x="-8826718" y="1750114"/>
            <a:chExt cx="14050830" cy="9407068"/>
          </a:xfrm>
        </p:grpSpPr>
        <p:pic>
          <p:nvPicPr>
            <p:cNvPr id="24" name="Picture 23" descr="PreviewScreenSnapz01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26718" y="1750114"/>
              <a:ext cx="13313287" cy="940706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890494" y="4329090"/>
              <a:ext cx="3333618" cy="288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01575" y="4917085"/>
            <a:ext cx="2358752" cy="1718931"/>
            <a:chOff x="43293" y="118350"/>
            <a:chExt cx="9144000" cy="6461081"/>
          </a:xfrm>
        </p:grpSpPr>
        <p:pic>
          <p:nvPicPr>
            <p:cNvPr id="27" name="Picture 26" descr="PreviewScreenSnapz01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3" y="118350"/>
              <a:ext cx="9144000" cy="646108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90494" y="4329090"/>
              <a:ext cx="3333618" cy="288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9687" y="4313316"/>
            <a:ext cx="3652509" cy="2506739"/>
            <a:chOff x="254001" y="3031130"/>
            <a:chExt cx="5423646" cy="3722282"/>
          </a:xfrm>
          <a:solidFill>
            <a:schemeClr val="bg1"/>
          </a:solidFill>
        </p:grpSpPr>
        <p:sp>
          <p:nvSpPr>
            <p:cNvPr id="30" name="Rectangle 29"/>
            <p:cNvSpPr/>
            <p:nvPr/>
          </p:nvSpPr>
          <p:spPr>
            <a:xfrm>
              <a:off x="254001" y="3031130"/>
              <a:ext cx="5423646" cy="37222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54001" y="3031130"/>
              <a:ext cx="5286467" cy="3593631"/>
              <a:chOff x="254001" y="3031130"/>
              <a:chExt cx="5286467" cy="3593631"/>
            </a:xfrm>
            <a:grpFill/>
          </p:grpSpPr>
          <p:pic>
            <p:nvPicPr>
              <p:cNvPr id="32" name="Picture 31" descr="isodensity_all.tga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54" t="12487" r="13725" b="6976"/>
              <a:stretch/>
            </p:blipFill>
            <p:spPr>
              <a:xfrm>
                <a:off x="254002" y="3227299"/>
                <a:ext cx="3183058" cy="3062942"/>
              </a:xfrm>
              <a:prstGeom prst="rect">
                <a:avLst/>
              </a:prstGeom>
              <a:grpFill/>
            </p:spPr>
          </p:pic>
          <p:pic>
            <p:nvPicPr>
              <p:cNvPr id="33" name="Picture 32" descr="isodensity_low.tga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79" t="34820" r="36928" b="33145"/>
              <a:stretch/>
            </p:blipFill>
            <p:spPr>
              <a:xfrm>
                <a:off x="3777015" y="4900701"/>
                <a:ext cx="1327345" cy="1299883"/>
              </a:xfrm>
              <a:prstGeom prst="rect">
                <a:avLst/>
              </a:prstGeom>
              <a:grpFill/>
            </p:spPr>
          </p:pic>
          <p:cxnSp>
            <p:nvCxnSpPr>
              <p:cNvPr id="34" name="Straight Connector 33"/>
              <p:cNvCxnSpPr/>
              <p:nvPr/>
            </p:nvCxnSpPr>
            <p:spPr>
              <a:xfrm>
                <a:off x="3585882" y="3227299"/>
                <a:ext cx="14942" cy="295834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3230288" y="3230289"/>
                <a:ext cx="37054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3251789" y="6185647"/>
                <a:ext cx="37054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2674679" y="3031130"/>
                <a:ext cx="615373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130Å</a:t>
                </a:r>
                <a:endParaRPr lang="en-US" sz="1600" b="1" dirty="0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585882" y="4891743"/>
                <a:ext cx="37054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881719" y="4707525"/>
                <a:ext cx="518091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55Å</a:t>
                </a:r>
                <a:endParaRPr lang="en-US" sz="1600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012934" y="5986488"/>
                <a:ext cx="288661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13432" y="6286207"/>
                <a:ext cx="1448433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All conformers</a:t>
                </a:r>
                <a:endParaRPr lang="en-US" sz="1600" b="1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552900" y="6269330"/>
                <a:ext cx="1829447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Best-fit conformers</a:t>
                </a:r>
                <a:endParaRPr lang="en-US" sz="16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440688" y="4368971"/>
                <a:ext cx="1099780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SL1-2 (red)</a:t>
                </a:r>
                <a:endParaRPr lang="en-US" sz="16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54001" y="3373568"/>
                <a:ext cx="1187344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SL3-4 (blue)</a:t>
                </a:r>
                <a:endParaRPr lang="en-US" sz="1600" b="1" dirty="0"/>
              </a:p>
            </p:txBody>
          </p:sp>
          <p:cxnSp>
            <p:nvCxnSpPr>
              <p:cNvPr id="45" name="Straight Arrow Connector 44"/>
              <p:cNvCxnSpPr>
                <a:stCxn id="43" idx="2"/>
              </p:cNvCxnSpPr>
              <p:nvPr/>
            </p:nvCxnSpPr>
            <p:spPr>
              <a:xfrm flipH="1">
                <a:off x="4781176" y="4707525"/>
                <a:ext cx="209402" cy="477063"/>
              </a:xfrm>
              <a:prstGeom prst="straightConnector1">
                <a:avLst/>
              </a:prstGeom>
              <a:grpFill/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537882" y="3712122"/>
                <a:ext cx="209177" cy="441525"/>
              </a:xfrm>
              <a:prstGeom prst="straightConnector1">
                <a:avLst/>
              </a:prstGeom>
              <a:grpFill/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traight Arrow Connector 48"/>
          <p:cNvCxnSpPr/>
          <p:nvPr/>
        </p:nvCxnSpPr>
        <p:spPr>
          <a:xfrm>
            <a:off x="426472" y="2708356"/>
            <a:ext cx="0" cy="765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30389" y="2567988"/>
            <a:ext cx="186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“experimental” data: calculated from the only experimental structure available</a:t>
            </a:r>
            <a:endParaRPr lang="en-US" sz="1400" dirty="0"/>
          </a:p>
        </p:txBody>
      </p:sp>
      <p:sp>
        <p:nvSpPr>
          <p:cNvPr id="51" name="Oval 50"/>
          <p:cNvSpPr/>
          <p:nvPr/>
        </p:nvSpPr>
        <p:spPr>
          <a:xfrm>
            <a:off x="2437534" y="1253561"/>
            <a:ext cx="2709919" cy="15232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7021" y="1253561"/>
            <a:ext cx="2054328" cy="3518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2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573</Words>
  <Application>Microsoft Macintosh PowerPoint</Application>
  <PresentationFormat>On-screen Show (4:3)</PresentationFormat>
  <Paragraphs>129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scattering (sans/saxs/nr)</vt:lpstr>
      <vt:lpstr>Sampling -vs- prediction</vt:lpstr>
      <vt:lpstr>Figures/topics for RNA/TAMD paper</vt:lpstr>
      <vt:lpstr>Protein MC: conformational coverage</vt:lpstr>
      <vt:lpstr>HIV-gag starting conformers for TAMD</vt:lpstr>
      <vt:lpstr>PowerPoint Presentation</vt:lpstr>
      <vt:lpstr>Protein TAMD:  conformational coverage</vt:lpstr>
      <vt:lpstr>TAMD structures clearly collapse: implicit solvent model issue or real physics?</vt:lpstr>
      <vt:lpstr>MC simulation and SASSIE study of the flexible HIV 5’ UTR DIS-Psi region</vt:lpstr>
      <vt:lpstr>tamd: rna, rdie</vt:lpstr>
      <vt:lpstr>Implicit solvent plan &amp;CCP-SAS . . .</vt:lpstr>
      <vt:lpstr>Spherical grid basis -&gt; then local tamd?</vt:lpstr>
      <vt:lpstr>tamd gui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Figures/topics for RNA/TAMD paper</dc:title>
  <dc:creator>Kathryn Sarachan</dc:creator>
  <cp:lastModifiedBy>Microsoft Office User</cp:lastModifiedBy>
  <cp:revision>25</cp:revision>
  <dcterms:created xsi:type="dcterms:W3CDTF">2013-11-07T15:51:29Z</dcterms:created>
  <dcterms:modified xsi:type="dcterms:W3CDTF">2013-12-13T17:39:32Z</dcterms:modified>
</cp:coreProperties>
</file>