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61" r:id="rId3"/>
    <p:sldId id="258" r:id="rId4"/>
    <p:sldId id="264" r:id="rId5"/>
    <p:sldId id="265" r:id="rId6"/>
    <p:sldId id="266" r:id="rId7"/>
    <p:sldId id="267" r:id="rId8"/>
    <p:sldId id="263" r:id="rId9"/>
    <p:sldId id="259" r:id="rId10"/>
    <p:sldId id="260" r:id="rId11"/>
    <p:sldId id="270" r:id="rId12"/>
    <p:sldId id="271" r:id="rId13"/>
    <p:sldId id="272" r:id="rId14"/>
    <p:sldId id="27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44" d="100"/>
          <a:sy n="44" d="100"/>
        </p:scale>
        <p:origin x="-13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0C71A9-180B-264C-8F6F-8498B05093F6}" type="datetimeFigureOut">
              <a:rPr lang="en-US" smtClean="0"/>
              <a:t>11/15/11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86C358-34CA-E743-BCD7-64F552D4A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603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11/15/11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11/15/11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11/15/11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11/15/11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11/15/11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11/15/11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11/15/11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Unit tests on </a:t>
            </a:r>
            <a:r>
              <a:rPr lang="en-US" dirty="0" err="1" smtClean="0"/>
              <a:t>sasmol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(</a:t>
            </a:r>
            <a:r>
              <a:rPr lang="en-US" sz="2800" dirty="0" err="1"/>
              <a:t>sasmath</a:t>
            </a:r>
            <a:r>
              <a:rPr lang="en-US" sz="2800" dirty="0"/>
              <a:t> and </a:t>
            </a:r>
            <a:r>
              <a:rPr lang="en-US" sz="2800" dirty="0" err="1"/>
              <a:t>sascalc</a:t>
            </a:r>
            <a:r>
              <a:rPr lang="en-US" sz="2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490865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smtClean="0"/>
              <a:t>Failure reporting</a:t>
            </a:r>
            <a:br>
              <a:rPr lang="en-US" sz="3600" dirty="0" smtClean="0"/>
            </a:br>
            <a:r>
              <a:rPr lang="en-US" sz="1800" dirty="0" err="1" smtClean="0">
                <a:solidFill>
                  <a:srgbClr val="3366FF"/>
                </a:solidFill>
              </a:rPr>
              <a:t>sasmath.signed_angle</a:t>
            </a:r>
            <a:r>
              <a:rPr lang="en-US" sz="1800" dirty="0" smtClean="0">
                <a:solidFill>
                  <a:srgbClr val="3366FF"/>
                </a:solidFill>
              </a:rPr>
              <a:t>()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1052" y="1289707"/>
            <a:ext cx="506418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 </a:t>
            </a:r>
            <a:r>
              <a:rPr lang="en-US" sz="1200" dirty="0" err="1"/>
              <a:t>def</a:t>
            </a:r>
            <a:r>
              <a:rPr lang="en-US" sz="1200" dirty="0"/>
              <a:t> </a:t>
            </a:r>
            <a:r>
              <a:rPr lang="en-US" sz="1200" dirty="0" err="1"/>
              <a:t>test_zero_c</a:t>
            </a:r>
            <a:r>
              <a:rPr lang="en-US" sz="1200" dirty="0"/>
              <a:t>(self):</a:t>
            </a:r>
          </a:p>
          <a:p>
            <a:r>
              <a:rPr lang="en-US" sz="1200" dirty="0"/>
              <a:t>        a=</a:t>
            </a:r>
            <a:r>
              <a:rPr lang="en-US" sz="1200" dirty="0" err="1"/>
              <a:t>numpy.array</a:t>
            </a:r>
            <a:r>
              <a:rPr lang="en-US" sz="1200" dirty="0"/>
              <a:t>([1,0,0],</a:t>
            </a:r>
            <a:r>
              <a:rPr lang="en-US" sz="1200" dirty="0" err="1"/>
              <a:t>floattype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b=</a:t>
            </a:r>
            <a:r>
              <a:rPr lang="en-US" sz="1200" dirty="0" err="1"/>
              <a:t>numpy.array</a:t>
            </a:r>
            <a:r>
              <a:rPr lang="en-US" sz="1200" dirty="0"/>
              <a:t>([0,1,0],</a:t>
            </a:r>
            <a:r>
              <a:rPr lang="en-US" sz="1200" dirty="0" err="1"/>
              <a:t>floattype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c=</a:t>
            </a:r>
            <a:r>
              <a:rPr lang="en-US" sz="1200" dirty="0" err="1"/>
              <a:t>numpy.array</a:t>
            </a:r>
            <a:r>
              <a:rPr lang="en-US" sz="1200" dirty="0"/>
              <a:t>([0,0,0],</a:t>
            </a:r>
            <a:r>
              <a:rPr lang="en-US" sz="1200" dirty="0" err="1"/>
              <a:t>floattype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result = </a:t>
            </a:r>
            <a:r>
              <a:rPr lang="en-US" sz="1200" dirty="0" err="1"/>
              <a:t>sasmath.signed_angle</a:t>
            </a:r>
            <a:r>
              <a:rPr lang="en-US" sz="1200" dirty="0"/>
              <a:t>(</a:t>
            </a:r>
            <a:r>
              <a:rPr lang="en-US" sz="1200" dirty="0" err="1"/>
              <a:t>a,b,c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expected = </a:t>
            </a:r>
            <a:r>
              <a:rPr lang="en-US" sz="1200" dirty="0" err="1"/>
              <a:t>util.num_to_floattype</a:t>
            </a:r>
            <a:r>
              <a:rPr lang="en-US" sz="1200" dirty="0"/>
              <a:t>(90.0, </a:t>
            </a:r>
            <a:r>
              <a:rPr lang="en-US" sz="1200" dirty="0" err="1"/>
              <a:t>floattype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self.assertAlmostEqual</a:t>
            </a:r>
            <a:r>
              <a:rPr lang="en-US" sz="1200" dirty="0"/>
              <a:t>(</a:t>
            </a:r>
            <a:r>
              <a:rPr lang="en-US" sz="1200" dirty="0" err="1"/>
              <a:t>result,expected</a:t>
            </a:r>
            <a:r>
              <a:rPr lang="en-US" sz="1200" dirty="0" smtClean="0"/>
              <a:t>)</a:t>
            </a:r>
          </a:p>
          <a:p>
            <a:endParaRPr lang="en-US" sz="1200" dirty="0"/>
          </a:p>
          <a:p>
            <a:r>
              <a:rPr lang="en-US" sz="1200" dirty="0"/>
              <a:t> </a:t>
            </a:r>
            <a:r>
              <a:rPr lang="en-US" sz="1200" dirty="0" err="1"/>
              <a:t>def</a:t>
            </a:r>
            <a:r>
              <a:rPr lang="en-US" sz="1200" dirty="0"/>
              <a:t> </a:t>
            </a:r>
            <a:r>
              <a:rPr lang="en-US" sz="1200" dirty="0" err="1"/>
              <a:t>test_same_plane</a:t>
            </a:r>
            <a:r>
              <a:rPr lang="en-US" sz="1200" dirty="0"/>
              <a:t>(self):</a:t>
            </a:r>
          </a:p>
          <a:p>
            <a:r>
              <a:rPr lang="en-US" sz="1200" dirty="0"/>
              <a:t>        a=</a:t>
            </a:r>
            <a:r>
              <a:rPr lang="en-US" sz="1200" dirty="0" err="1"/>
              <a:t>numpy.array</a:t>
            </a:r>
            <a:r>
              <a:rPr lang="en-US" sz="1200" dirty="0"/>
              <a:t>([1,0,0],</a:t>
            </a:r>
            <a:r>
              <a:rPr lang="en-US" sz="1200" dirty="0" err="1"/>
              <a:t>floattype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b=</a:t>
            </a:r>
            <a:r>
              <a:rPr lang="en-US" sz="1200" dirty="0" err="1"/>
              <a:t>numpy.array</a:t>
            </a:r>
            <a:r>
              <a:rPr lang="en-US" sz="1200" dirty="0"/>
              <a:t>([0,1,0],</a:t>
            </a:r>
            <a:r>
              <a:rPr lang="en-US" sz="1200" dirty="0" err="1"/>
              <a:t>floattype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c=</a:t>
            </a:r>
            <a:r>
              <a:rPr lang="en-US" sz="1200" dirty="0" err="1"/>
              <a:t>numpy.array</a:t>
            </a:r>
            <a:r>
              <a:rPr lang="en-US" sz="1200" dirty="0"/>
              <a:t>([1,0,0],</a:t>
            </a:r>
            <a:r>
              <a:rPr lang="en-US" sz="1200" dirty="0" err="1"/>
              <a:t>floattype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result = </a:t>
            </a:r>
            <a:r>
              <a:rPr lang="en-US" sz="1200" dirty="0" err="1"/>
              <a:t>sasmath.signed_angle</a:t>
            </a:r>
            <a:r>
              <a:rPr lang="en-US" sz="1200" dirty="0"/>
              <a:t>(</a:t>
            </a:r>
            <a:r>
              <a:rPr lang="en-US" sz="1200" dirty="0" err="1"/>
              <a:t>a,b,c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expected = </a:t>
            </a:r>
            <a:r>
              <a:rPr lang="en-US" sz="1200" dirty="0" err="1"/>
              <a:t>util.num_to_floattype</a:t>
            </a:r>
            <a:r>
              <a:rPr lang="en-US" sz="1200" dirty="0"/>
              <a:t>(90.0, </a:t>
            </a:r>
            <a:r>
              <a:rPr lang="en-US" sz="1200" dirty="0" err="1"/>
              <a:t>floattype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self.assertAlmostEqual</a:t>
            </a:r>
            <a:r>
              <a:rPr lang="en-US" sz="1200" dirty="0"/>
              <a:t>(</a:t>
            </a:r>
            <a:r>
              <a:rPr lang="en-US" sz="1200" dirty="0" err="1"/>
              <a:t>result,expected</a:t>
            </a:r>
            <a:r>
              <a:rPr lang="en-US" sz="1200" dirty="0" smtClean="0"/>
              <a:t>)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452839" y="4152029"/>
            <a:ext cx="4964893" cy="514181"/>
            <a:chOff x="1452839" y="4152029"/>
            <a:chExt cx="4964893" cy="514181"/>
          </a:xfrm>
        </p:grpSpPr>
        <p:sp>
          <p:nvSpPr>
            <p:cNvPr id="6" name="TextBox 5"/>
            <p:cNvSpPr txBox="1"/>
            <p:nvPr/>
          </p:nvSpPr>
          <p:spPr>
            <a:xfrm>
              <a:off x="1452839" y="4389211"/>
              <a:ext cx="496489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err="1">
                  <a:solidFill>
                    <a:srgbClr val="FF0000"/>
                  </a:solidFill>
                </a:rPr>
                <a:t>AssertionError</a:t>
              </a:r>
              <a:r>
                <a:rPr lang="en-US" sz="1200" dirty="0">
                  <a:solidFill>
                    <a:srgbClr val="FF0000"/>
                  </a:solidFill>
                </a:rPr>
                <a:t>: 0.0 != 90.0 within 7 places</a:t>
              </a:r>
            </a:p>
          </p:txBody>
        </p:sp>
        <p:sp>
          <p:nvSpPr>
            <p:cNvPr id="3" name="Down Arrow 2"/>
            <p:cNvSpPr/>
            <p:nvPr/>
          </p:nvSpPr>
          <p:spPr>
            <a:xfrm>
              <a:off x="2781300" y="4152029"/>
              <a:ext cx="127000" cy="237182"/>
            </a:xfrm>
            <a:prstGeom prst="down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Down Arrow 6"/>
            <p:cNvSpPr/>
            <p:nvPr/>
          </p:nvSpPr>
          <p:spPr>
            <a:xfrm>
              <a:off x="3251200" y="4152029"/>
              <a:ext cx="127000" cy="237182"/>
            </a:xfrm>
            <a:prstGeom prst="down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638003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/>
              <a:t>sascalc.Prop.calcom</a:t>
            </a:r>
            <a:r>
              <a:rPr lang="en-US" sz="3600" dirty="0" smtClean="0"/>
              <a:t> - unit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1053" y="1103183"/>
            <a:ext cx="8964252" cy="6186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 </a:t>
            </a:r>
            <a:r>
              <a:rPr lang="en-US" sz="1200" dirty="0" err="1"/>
              <a:t>def</a:t>
            </a:r>
            <a:r>
              <a:rPr lang="en-US" sz="1200" dirty="0"/>
              <a:t> </a:t>
            </a:r>
            <a:r>
              <a:rPr lang="en-US" sz="1200" dirty="0" err="1"/>
              <a:t>test_null</a:t>
            </a:r>
            <a:r>
              <a:rPr lang="en-US" sz="1200" dirty="0"/>
              <a:t>(self):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self.o._element</a:t>
            </a:r>
            <a:r>
              <a:rPr lang="en-US" sz="1200" dirty="0"/>
              <a:t> = []</a:t>
            </a:r>
          </a:p>
          <a:p>
            <a:r>
              <a:rPr lang="en-US" sz="1200" dirty="0"/>
              <a:t>        self.o._</a:t>
            </a:r>
            <a:r>
              <a:rPr lang="en-US" sz="1200" dirty="0" err="1"/>
              <a:t>coor</a:t>
            </a:r>
            <a:r>
              <a:rPr lang="en-US" sz="1200" dirty="0"/>
              <a:t> = </a:t>
            </a:r>
            <a:r>
              <a:rPr lang="en-US" sz="1200" dirty="0" err="1"/>
              <a:t>numpy.zeros</a:t>
            </a:r>
            <a:r>
              <a:rPr lang="en-US" sz="1200" dirty="0"/>
              <a:t>((1,0,3),</a:t>
            </a:r>
            <a:r>
              <a:rPr lang="en-US" sz="1200" dirty="0" err="1"/>
              <a:t>floattype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self.o._</a:t>
            </a:r>
            <a:r>
              <a:rPr lang="en-US" sz="1200" dirty="0" err="1"/>
              <a:t>totalmass</a:t>
            </a:r>
            <a:r>
              <a:rPr lang="en-US" sz="1200" dirty="0"/>
              <a:t> = 0.0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result__com</a:t>
            </a:r>
            <a:r>
              <a:rPr lang="en-US" sz="1200" dirty="0"/>
              <a:t>  = </a:t>
            </a:r>
            <a:r>
              <a:rPr lang="en-US" sz="1200" dirty="0" err="1"/>
              <a:t>self.o.calccom</a:t>
            </a:r>
            <a:r>
              <a:rPr lang="en-US" sz="1200" dirty="0"/>
              <a:t>(0)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expected__com</a:t>
            </a:r>
            <a:r>
              <a:rPr lang="en-US" sz="1200" dirty="0"/>
              <a:t> = [</a:t>
            </a:r>
            <a:r>
              <a:rPr lang="en-US" sz="1200" dirty="0" err="1">
                <a:solidFill>
                  <a:srgbClr val="FF0000"/>
                </a:solidFill>
              </a:rPr>
              <a:t>util.NAN</a:t>
            </a:r>
            <a:r>
              <a:rPr lang="en-US" sz="1200" dirty="0">
                <a:solidFill>
                  <a:srgbClr val="FF0000"/>
                </a:solidFill>
              </a:rPr>
              <a:t>, </a:t>
            </a:r>
            <a:r>
              <a:rPr lang="en-US" sz="1200" dirty="0" err="1">
                <a:solidFill>
                  <a:srgbClr val="FF0000"/>
                </a:solidFill>
              </a:rPr>
              <a:t>util.NAN</a:t>
            </a:r>
            <a:r>
              <a:rPr lang="en-US" sz="1200" dirty="0">
                <a:solidFill>
                  <a:srgbClr val="FF0000"/>
                </a:solidFill>
              </a:rPr>
              <a:t>, </a:t>
            </a:r>
            <a:r>
              <a:rPr lang="en-US" sz="1200" dirty="0" err="1">
                <a:solidFill>
                  <a:srgbClr val="FF0000"/>
                </a:solidFill>
              </a:rPr>
              <a:t>util.NAN</a:t>
            </a:r>
            <a:r>
              <a:rPr lang="en-US" sz="1200" dirty="0"/>
              <a:t>]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self.assertListAlmostEqual</a:t>
            </a:r>
            <a:r>
              <a:rPr lang="en-US" sz="1200" dirty="0"/>
              <a:t>(</a:t>
            </a:r>
            <a:r>
              <a:rPr lang="en-US" sz="1200" dirty="0" err="1"/>
              <a:t>expected__com</a:t>
            </a:r>
            <a:r>
              <a:rPr lang="en-US" sz="1200" dirty="0"/>
              <a:t>, </a:t>
            </a:r>
            <a:r>
              <a:rPr lang="en-US" sz="1200" dirty="0" err="1"/>
              <a:t>result__com</a:t>
            </a:r>
            <a:r>
              <a:rPr lang="en-US" sz="1200" dirty="0"/>
              <a:t>)</a:t>
            </a:r>
          </a:p>
          <a:p>
            <a:endParaRPr lang="en-US" sz="1200" dirty="0"/>
          </a:p>
          <a:p>
            <a:r>
              <a:rPr lang="en-US" sz="1200" dirty="0"/>
              <a:t>    </a:t>
            </a:r>
            <a:r>
              <a:rPr lang="en-US" sz="1200" dirty="0" err="1"/>
              <a:t>def</a:t>
            </a:r>
            <a:r>
              <a:rPr lang="en-US" sz="1200" dirty="0"/>
              <a:t> test_1_atom(self):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self.o._element</a:t>
            </a:r>
            <a:r>
              <a:rPr lang="en-US" sz="1200" dirty="0"/>
              <a:t> = ['C']</a:t>
            </a:r>
          </a:p>
          <a:p>
            <a:r>
              <a:rPr lang="en-US" sz="1200" dirty="0"/>
              <a:t>        self.o._</a:t>
            </a:r>
            <a:r>
              <a:rPr lang="en-US" sz="1200" dirty="0" err="1"/>
              <a:t>coor</a:t>
            </a:r>
            <a:r>
              <a:rPr lang="en-US" sz="1200" dirty="0"/>
              <a:t> = </a:t>
            </a:r>
            <a:r>
              <a:rPr lang="en-US" sz="1200" dirty="0" err="1"/>
              <a:t>numpy.array</a:t>
            </a:r>
            <a:r>
              <a:rPr lang="en-US" sz="1200" dirty="0"/>
              <a:t>([[[1.,2.,3.]]],</a:t>
            </a:r>
            <a:r>
              <a:rPr lang="en-US" sz="1200" dirty="0" err="1"/>
              <a:t>floattype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self.o._</a:t>
            </a:r>
            <a:r>
              <a:rPr lang="en-US" sz="1200" dirty="0" err="1"/>
              <a:t>totalmass</a:t>
            </a:r>
            <a:r>
              <a:rPr lang="en-US" sz="1200" dirty="0"/>
              <a:t> = 0.0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result__com</a:t>
            </a:r>
            <a:r>
              <a:rPr lang="en-US" sz="1200" dirty="0"/>
              <a:t>  = </a:t>
            </a:r>
            <a:r>
              <a:rPr lang="en-US" sz="1200" dirty="0" err="1"/>
              <a:t>self.o.calccom</a:t>
            </a:r>
            <a:r>
              <a:rPr lang="en-US" sz="1200" dirty="0"/>
              <a:t>(0)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expected__com</a:t>
            </a:r>
            <a:r>
              <a:rPr lang="en-US" sz="1200" dirty="0"/>
              <a:t> = [1.,2.,3.]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self.assertListAlmostEqual</a:t>
            </a:r>
            <a:r>
              <a:rPr lang="en-US" sz="1200" dirty="0"/>
              <a:t>(</a:t>
            </a:r>
            <a:r>
              <a:rPr lang="en-US" sz="1200" dirty="0" err="1"/>
              <a:t>expected__com</a:t>
            </a:r>
            <a:r>
              <a:rPr lang="en-US" sz="1200" dirty="0"/>
              <a:t>, </a:t>
            </a:r>
            <a:r>
              <a:rPr lang="en-US" sz="1200" dirty="0" err="1"/>
              <a:t>result__com</a:t>
            </a:r>
            <a:r>
              <a:rPr lang="en-US" sz="1200" dirty="0"/>
              <a:t>)</a:t>
            </a:r>
          </a:p>
          <a:p>
            <a:endParaRPr lang="en-US" sz="1200" dirty="0"/>
          </a:p>
          <a:p>
            <a:r>
              <a:rPr lang="en-US" sz="1200" dirty="0"/>
              <a:t>    </a:t>
            </a:r>
            <a:r>
              <a:rPr lang="en-US" sz="1200" dirty="0" err="1"/>
              <a:t>def</a:t>
            </a:r>
            <a:r>
              <a:rPr lang="en-US" sz="1200" dirty="0"/>
              <a:t> test_2_atoms(self):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self.o._element</a:t>
            </a:r>
            <a:r>
              <a:rPr lang="en-US" sz="1200" dirty="0"/>
              <a:t> = ['C', 'Ag']</a:t>
            </a:r>
          </a:p>
          <a:p>
            <a:r>
              <a:rPr lang="en-US" sz="1200" dirty="0"/>
              <a:t>        self.o._</a:t>
            </a:r>
            <a:r>
              <a:rPr lang="en-US" sz="1200" dirty="0" err="1"/>
              <a:t>coor</a:t>
            </a:r>
            <a:r>
              <a:rPr lang="en-US" sz="1200" dirty="0"/>
              <a:t> = </a:t>
            </a:r>
            <a:r>
              <a:rPr lang="en-US" sz="1200" dirty="0" err="1"/>
              <a:t>numpy.array</a:t>
            </a:r>
            <a:r>
              <a:rPr lang="en-US" sz="1200" dirty="0"/>
              <a:t>([[[1.,2.,3.],[4.,5.,6.]]],</a:t>
            </a:r>
            <a:r>
              <a:rPr lang="en-US" sz="1200" dirty="0" err="1"/>
              <a:t>floattype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self.o._</a:t>
            </a:r>
            <a:r>
              <a:rPr lang="en-US" sz="1200" dirty="0" err="1"/>
              <a:t>totalmass</a:t>
            </a:r>
            <a:r>
              <a:rPr lang="en-US" sz="1200" dirty="0"/>
              <a:t> = 0.0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result__com</a:t>
            </a:r>
            <a:r>
              <a:rPr lang="en-US" sz="1200" dirty="0"/>
              <a:t>  = </a:t>
            </a:r>
            <a:r>
              <a:rPr lang="en-US" sz="1200" dirty="0" err="1"/>
              <a:t>self.o.calccom</a:t>
            </a:r>
            <a:r>
              <a:rPr lang="en-US" sz="1200" dirty="0"/>
              <a:t>(0)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expected__com</a:t>
            </a:r>
            <a:r>
              <a:rPr lang="en-US" sz="1200" dirty="0"/>
              <a:t> = [</a:t>
            </a:r>
            <a:r>
              <a:rPr lang="en-US" sz="1200" dirty="0" smtClean="0"/>
              <a:t>3.69943, 4.69943, 5.69943]</a:t>
            </a:r>
            <a:endParaRPr lang="en-US" sz="1200" dirty="0"/>
          </a:p>
          <a:p>
            <a:r>
              <a:rPr lang="en-US" sz="1200" dirty="0"/>
              <a:t>        </a:t>
            </a:r>
            <a:r>
              <a:rPr lang="en-US" sz="1200" dirty="0" err="1"/>
              <a:t>self.assertListAlmostEqual</a:t>
            </a:r>
            <a:r>
              <a:rPr lang="en-US" sz="1200" dirty="0"/>
              <a:t>(</a:t>
            </a:r>
            <a:r>
              <a:rPr lang="en-US" sz="1200" dirty="0" err="1"/>
              <a:t>expected__com</a:t>
            </a:r>
            <a:r>
              <a:rPr lang="en-US" sz="1200" dirty="0"/>
              <a:t>, </a:t>
            </a:r>
            <a:r>
              <a:rPr lang="en-US" sz="1200" dirty="0" smtClean="0"/>
              <a:t>result__com,</a:t>
            </a:r>
            <a:r>
              <a:rPr lang="en-US" sz="1200" dirty="0" smtClean="0">
                <a:solidFill>
                  <a:srgbClr val="0000FF"/>
                </a:solidFill>
              </a:rPr>
              <a:t>3</a:t>
            </a:r>
            <a:r>
              <a:rPr lang="en-US" sz="1200" dirty="0" smtClean="0"/>
              <a:t>)</a:t>
            </a:r>
          </a:p>
          <a:p>
            <a:endParaRPr lang="en-US" sz="1200" dirty="0"/>
          </a:p>
          <a:p>
            <a:r>
              <a:rPr lang="en-US" sz="1200" dirty="0"/>
              <a:t> </a:t>
            </a:r>
            <a:r>
              <a:rPr lang="en-US" sz="1200" dirty="0" err="1"/>
              <a:t>def</a:t>
            </a:r>
            <a:r>
              <a:rPr lang="en-US" sz="1200" dirty="0"/>
              <a:t> test_6_atoms_duplicate(self):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self.o._element</a:t>
            </a:r>
            <a:r>
              <a:rPr lang="en-US" sz="1200" dirty="0"/>
              <a:t> = ['C','O','C','1H','Kr','Ag']</a:t>
            </a:r>
          </a:p>
          <a:p>
            <a:r>
              <a:rPr lang="en-US" sz="1200" dirty="0"/>
              <a:t>        self.o._</a:t>
            </a:r>
            <a:r>
              <a:rPr lang="en-US" sz="1200" dirty="0" err="1"/>
              <a:t>coor</a:t>
            </a:r>
            <a:r>
              <a:rPr lang="en-US" sz="1200" dirty="0"/>
              <a:t> = </a:t>
            </a:r>
            <a:r>
              <a:rPr lang="en-US" sz="1200" dirty="0" err="1"/>
              <a:t>numpy.array</a:t>
            </a:r>
            <a:r>
              <a:rPr lang="en-US" sz="1200" dirty="0"/>
              <a:t>([[[1.,2.,3.],[4.,5.,6.],[7.,8.,9.],[1.,3.,5.],[2.,4.,6.],[0.,2.,3.]]],</a:t>
            </a:r>
            <a:r>
              <a:rPr lang="en-US" sz="1200" dirty="0" err="1"/>
              <a:t>floattype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self.o._</a:t>
            </a:r>
            <a:r>
              <a:rPr lang="en-US" sz="1200" dirty="0" err="1"/>
              <a:t>totalmass</a:t>
            </a:r>
            <a:r>
              <a:rPr lang="en-US" sz="1200" dirty="0"/>
              <a:t> = 0.0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result__com</a:t>
            </a:r>
            <a:r>
              <a:rPr lang="en-US" sz="1200" dirty="0"/>
              <a:t>  = </a:t>
            </a:r>
            <a:r>
              <a:rPr lang="en-US" sz="1200" dirty="0" err="1"/>
              <a:t>self.o.calccom</a:t>
            </a:r>
            <a:r>
              <a:rPr lang="en-US" sz="1200" dirty="0"/>
              <a:t>(0)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expected__com</a:t>
            </a:r>
            <a:r>
              <a:rPr lang="en-US" sz="1200" dirty="0"/>
              <a:t> = [</a:t>
            </a:r>
            <a:r>
              <a:rPr lang="en-US" sz="1200" dirty="0" smtClean="0"/>
              <a:t>1.41253, 3.24053, 4.60498]</a:t>
            </a:r>
            <a:endParaRPr lang="en-US" sz="1200" dirty="0"/>
          </a:p>
          <a:p>
            <a:r>
              <a:rPr lang="en-US" sz="1200" dirty="0"/>
              <a:t>        </a:t>
            </a:r>
            <a:r>
              <a:rPr lang="en-US" sz="1200" dirty="0" err="1"/>
              <a:t>self.assertListAlmostEqual</a:t>
            </a:r>
            <a:r>
              <a:rPr lang="en-US" sz="1200" dirty="0"/>
              <a:t>(</a:t>
            </a:r>
            <a:r>
              <a:rPr lang="en-US" sz="1200" dirty="0" err="1"/>
              <a:t>expected__com</a:t>
            </a:r>
            <a:r>
              <a:rPr lang="en-US" sz="1200" dirty="0"/>
              <a:t>, </a:t>
            </a:r>
            <a:r>
              <a:rPr lang="en-US" sz="1200" dirty="0" smtClean="0"/>
              <a:t>result__com,3)</a:t>
            </a:r>
            <a:endParaRPr lang="en-US" sz="1200" dirty="0"/>
          </a:p>
          <a:p>
            <a:endParaRPr lang="en-US" sz="1200" dirty="0"/>
          </a:p>
          <a:p>
            <a:r>
              <a:rPr lang="en-US" sz="1200" dirty="0"/>
              <a:t> </a:t>
            </a:r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27595048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/>
              <a:t>sascalc.Prop.calcom</a:t>
            </a:r>
            <a:r>
              <a:rPr lang="en-US" sz="3600" dirty="0" smtClean="0"/>
              <a:t> - unit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955892"/>
            <a:ext cx="8964252" cy="6001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    </a:t>
            </a:r>
            <a:r>
              <a:rPr lang="en-US" sz="1200" dirty="0" err="1"/>
              <a:t>def</a:t>
            </a:r>
            <a:r>
              <a:rPr lang="en-US" sz="1200" dirty="0"/>
              <a:t> test_6_atoms_duplicate_inf1(self):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self.o._element</a:t>
            </a:r>
            <a:r>
              <a:rPr lang="en-US" sz="1200" dirty="0"/>
              <a:t> = ['C','O','C','1H','Kr','Ag']</a:t>
            </a:r>
          </a:p>
          <a:p>
            <a:r>
              <a:rPr lang="en-US" sz="1200" dirty="0"/>
              <a:t>        self.o._</a:t>
            </a:r>
            <a:r>
              <a:rPr lang="en-US" sz="1200" dirty="0" err="1"/>
              <a:t>coor</a:t>
            </a:r>
            <a:r>
              <a:rPr lang="en-US" sz="1200" dirty="0"/>
              <a:t> = </a:t>
            </a:r>
            <a:r>
              <a:rPr lang="en-US" sz="1200" dirty="0" err="1"/>
              <a:t>numpy.array</a:t>
            </a:r>
            <a:r>
              <a:rPr lang="en-US" sz="1200" dirty="0"/>
              <a:t>([[[</a:t>
            </a:r>
            <a:r>
              <a:rPr lang="en-US" sz="1200" dirty="0">
                <a:solidFill>
                  <a:srgbClr val="FF0000"/>
                </a:solidFill>
              </a:rPr>
              <a:t>util.HUGE</a:t>
            </a:r>
            <a:r>
              <a:rPr lang="en-US" sz="1200" dirty="0"/>
              <a:t>,2.,3.],[4.,5.,6.],[7.,8.,9.],[1.,3.,5.],[2.,4.,6.],[0.,2.,3.]]],</a:t>
            </a:r>
            <a:r>
              <a:rPr lang="en-US" sz="1200" dirty="0" err="1"/>
              <a:t>floattype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self.o._</a:t>
            </a:r>
            <a:r>
              <a:rPr lang="en-US" sz="1200" dirty="0" err="1"/>
              <a:t>totalmass</a:t>
            </a:r>
            <a:r>
              <a:rPr lang="en-US" sz="1200" dirty="0"/>
              <a:t> = 0.0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result__com</a:t>
            </a:r>
            <a:r>
              <a:rPr lang="en-US" sz="1200" dirty="0"/>
              <a:t>  = </a:t>
            </a:r>
            <a:r>
              <a:rPr lang="en-US" sz="1200" dirty="0" err="1"/>
              <a:t>self.o.calccom</a:t>
            </a:r>
            <a:r>
              <a:rPr lang="en-US" sz="1200" dirty="0"/>
              <a:t>(0)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expected__com</a:t>
            </a:r>
            <a:r>
              <a:rPr lang="en-US" sz="1200" dirty="0"/>
              <a:t> = [</a:t>
            </a:r>
            <a:r>
              <a:rPr lang="en-US" sz="1200" dirty="0" err="1">
                <a:solidFill>
                  <a:srgbClr val="FF0000"/>
                </a:solidFill>
              </a:rPr>
              <a:t>util.INF</a:t>
            </a:r>
            <a:r>
              <a:rPr lang="en-US" sz="1200" dirty="0"/>
              <a:t>, </a:t>
            </a:r>
            <a:r>
              <a:rPr lang="en-US" sz="1200" dirty="0" smtClean="0"/>
              <a:t>3.24054, 4.60499]</a:t>
            </a:r>
            <a:endParaRPr lang="en-US" sz="1200" dirty="0"/>
          </a:p>
          <a:p>
            <a:r>
              <a:rPr lang="en-US" sz="1200" dirty="0"/>
              <a:t>        </a:t>
            </a:r>
            <a:r>
              <a:rPr lang="en-US" sz="1200" dirty="0" err="1"/>
              <a:t>self.assertListAlmostEqual</a:t>
            </a:r>
            <a:r>
              <a:rPr lang="en-US" sz="1200" dirty="0"/>
              <a:t>(</a:t>
            </a:r>
            <a:r>
              <a:rPr lang="en-US" sz="1200" dirty="0" err="1"/>
              <a:t>expected__com</a:t>
            </a:r>
            <a:r>
              <a:rPr lang="en-US" sz="1200" dirty="0"/>
              <a:t>, </a:t>
            </a:r>
            <a:r>
              <a:rPr lang="en-US" sz="1200" dirty="0" smtClean="0"/>
              <a:t>result__com,3)</a:t>
            </a:r>
            <a:endParaRPr lang="en-US" sz="1200" dirty="0"/>
          </a:p>
          <a:p>
            <a:endParaRPr lang="en-US" sz="1200" dirty="0"/>
          </a:p>
          <a:p>
            <a:r>
              <a:rPr lang="en-US" sz="1200" dirty="0"/>
              <a:t>    </a:t>
            </a:r>
            <a:r>
              <a:rPr lang="en-US" sz="1200" dirty="0" err="1"/>
              <a:t>def</a:t>
            </a:r>
            <a:r>
              <a:rPr lang="en-US" sz="1200" dirty="0"/>
              <a:t> test_6_atoms_duplicate_inf2(self):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self.o._element</a:t>
            </a:r>
            <a:r>
              <a:rPr lang="en-US" sz="1200" dirty="0"/>
              <a:t> = ['C','O','C','1H','Kr','Ag']</a:t>
            </a:r>
          </a:p>
          <a:p>
            <a:r>
              <a:rPr lang="en-US" sz="1200" dirty="0"/>
              <a:t>        self.o._</a:t>
            </a:r>
            <a:r>
              <a:rPr lang="en-US" sz="1200" dirty="0" err="1"/>
              <a:t>coor</a:t>
            </a:r>
            <a:r>
              <a:rPr lang="en-US" sz="1200" dirty="0"/>
              <a:t> = </a:t>
            </a:r>
            <a:r>
              <a:rPr lang="en-US" sz="1200" dirty="0" err="1"/>
              <a:t>numpy.array</a:t>
            </a:r>
            <a:r>
              <a:rPr lang="en-US" sz="1200" dirty="0"/>
              <a:t>([[[1.,2.,3.],[</a:t>
            </a:r>
            <a:r>
              <a:rPr lang="en-US" sz="1200" dirty="0">
                <a:solidFill>
                  <a:srgbClr val="FF0000"/>
                </a:solidFill>
              </a:rPr>
              <a:t>util.INF</a:t>
            </a:r>
            <a:r>
              <a:rPr lang="en-US" sz="1200" dirty="0"/>
              <a:t>,5.,6.],[7.,8.,9.],[1.,3.,5.],[2.,4.,6.],[0.,2.,3.]]],</a:t>
            </a:r>
            <a:r>
              <a:rPr lang="en-US" sz="1200" dirty="0" err="1"/>
              <a:t>floattype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self.o._</a:t>
            </a:r>
            <a:r>
              <a:rPr lang="en-US" sz="1200" dirty="0" err="1"/>
              <a:t>totalmass</a:t>
            </a:r>
            <a:r>
              <a:rPr lang="en-US" sz="1200" dirty="0"/>
              <a:t> = 0.0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result__com</a:t>
            </a:r>
            <a:r>
              <a:rPr lang="en-US" sz="1200" dirty="0"/>
              <a:t>  = </a:t>
            </a:r>
            <a:r>
              <a:rPr lang="en-US" sz="1200" dirty="0" err="1"/>
              <a:t>self.o.calccom</a:t>
            </a:r>
            <a:r>
              <a:rPr lang="en-US" sz="1200" dirty="0"/>
              <a:t>(0)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expected__com</a:t>
            </a:r>
            <a:r>
              <a:rPr lang="en-US" sz="1200" dirty="0"/>
              <a:t> = [</a:t>
            </a:r>
            <a:r>
              <a:rPr lang="en-US" sz="1200" dirty="0" err="1">
                <a:solidFill>
                  <a:srgbClr val="FF0000"/>
                </a:solidFill>
              </a:rPr>
              <a:t>util.INF</a:t>
            </a:r>
            <a:r>
              <a:rPr lang="en-US" sz="1200" dirty="0"/>
              <a:t>, </a:t>
            </a:r>
            <a:r>
              <a:rPr lang="en-US" sz="1200" dirty="0" smtClean="0"/>
              <a:t>3.24054, 4.60499]</a:t>
            </a:r>
            <a:endParaRPr lang="en-US" sz="1200" dirty="0"/>
          </a:p>
          <a:p>
            <a:r>
              <a:rPr lang="en-US" sz="1200" dirty="0"/>
              <a:t>        </a:t>
            </a:r>
            <a:r>
              <a:rPr lang="en-US" sz="1200" dirty="0" err="1"/>
              <a:t>self.assertListAlmostEqual</a:t>
            </a:r>
            <a:r>
              <a:rPr lang="en-US" sz="1200" dirty="0"/>
              <a:t>(</a:t>
            </a:r>
            <a:r>
              <a:rPr lang="en-US" sz="1200" dirty="0" err="1"/>
              <a:t>expected__com</a:t>
            </a:r>
            <a:r>
              <a:rPr lang="en-US" sz="1200" dirty="0"/>
              <a:t>, </a:t>
            </a:r>
            <a:r>
              <a:rPr lang="en-US" sz="1200" dirty="0" smtClean="0"/>
              <a:t>result__com,3)</a:t>
            </a:r>
            <a:endParaRPr lang="en-US" sz="1200" dirty="0"/>
          </a:p>
          <a:p>
            <a:endParaRPr lang="en-US" sz="1200" dirty="0"/>
          </a:p>
          <a:p>
            <a:r>
              <a:rPr lang="en-US" sz="1200" dirty="0"/>
              <a:t>    </a:t>
            </a:r>
            <a:r>
              <a:rPr lang="en-US" sz="1200" dirty="0" err="1"/>
              <a:t>def</a:t>
            </a:r>
            <a:r>
              <a:rPr lang="en-US" sz="1200" dirty="0"/>
              <a:t> test_6_atoms_duplicate_nan(self):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self.o._element</a:t>
            </a:r>
            <a:r>
              <a:rPr lang="en-US" sz="1200" dirty="0"/>
              <a:t> = ['C','O','C','1H','Kr','Ag']</a:t>
            </a:r>
          </a:p>
          <a:p>
            <a:r>
              <a:rPr lang="en-US" sz="1200" dirty="0"/>
              <a:t>        self.o._</a:t>
            </a:r>
            <a:r>
              <a:rPr lang="en-US" sz="1200" dirty="0" err="1"/>
              <a:t>coor</a:t>
            </a:r>
            <a:r>
              <a:rPr lang="en-US" sz="1200" dirty="0"/>
              <a:t> = </a:t>
            </a:r>
            <a:r>
              <a:rPr lang="en-US" sz="1200" dirty="0" err="1"/>
              <a:t>numpy.array</a:t>
            </a:r>
            <a:r>
              <a:rPr lang="en-US" sz="1200" dirty="0"/>
              <a:t>([[[1.,2.,3.],[4.,5.,6.],[7.,8.,9.],[1.,3.,5.],[2.,</a:t>
            </a:r>
            <a:r>
              <a:rPr lang="en-US" sz="1200" dirty="0">
                <a:solidFill>
                  <a:srgbClr val="FF0000"/>
                </a:solidFill>
              </a:rPr>
              <a:t>util.NAN</a:t>
            </a:r>
            <a:r>
              <a:rPr lang="en-US" sz="1200" dirty="0"/>
              <a:t>,6.],[0.,2.,3.]]],</a:t>
            </a:r>
            <a:r>
              <a:rPr lang="en-US" sz="1200" dirty="0" err="1"/>
              <a:t>floattype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self.o._</a:t>
            </a:r>
            <a:r>
              <a:rPr lang="en-US" sz="1200" dirty="0" err="1"/>
              <a:t>totalmass</a:t>
            </a:r>
            <a:r>
              <a:rPr lang="en-US" sz="1200" dirty="0"/>
              <a:t> = 0.0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result__com</a:t>
            </a:r>
            <a:r>
              <a:rPr lang="en-US" sz="1200" dirty="0"/>
              <a:t>  = </a:t>
            </a:r>
            <a:r>
              <a:rPr lang="en-US" sz="1200" dirty="0" err="1"/>
              <a:t>self.o.calccom</a:t>
            </a:r>
            <a:r>
              <a:rPr lang="en-US" sz="1200" dirty="0"/>
              <a:t>(0)</a:t>
            </a:r>
          </a:p>
          <a:p>
            <a:pPr lvl="2"/>
            <a:r>
              <a:rPr lang="en-US" sz="1200" dirty="0"/>
              <a:t>        </a:t>
            </a:r>
            <a:r>
              <a:rPr lang="en-US" sz="1200" dirty="0" err="1"/>
              <a:t>expected__com</a:t>
            </a:r>
            <a:r>
              <a:rPr lang="en-US" sz="1200" dirty="0"/>
              <a:t> = [</a:t>
            </a:r>
            <a:r>
              <a:rPr lang="en-US" sz="1200" dirty="0" smtClean="0"/>
              <a:t>1.41252, </a:t>
            </a:r>
            <a:r>
              <a:rPr lang="en-US" sz="1200" dirty="0" err="1">
                <a:solidFill>
                  <a:srgbClr val="FF0000"/>
                </a:solidFill>
              </a:rPr>
              <a:t>util.NAN</a:t>
            </a:r>
            <a:r>
              <a:rPr lang="en-US" sz="1200" dirty="0"/>
              <a:t>, </a:t>
            </a:r>
            <a:r>
              <a:rPr lang="en-US" sz="1200" dirty="0" smtClean="0"/>
              <a:t>4.60499]</a:t>
            </a:r>
            <a:endParaRPr lang="en-US" sz="1200" dirty="0"/>
          </a:p>
          <a:p>
            <a:pPr lvl="2"/>
            <a:r>
              <a:rPr lang="en-US" sz="1200" dirty="0"/>
              <a:t>        </a:t>
            </a:r>
            <a:r>
              <a:rPr lang="en-US" sz="1200" dirty="0" err="1"/>
              <a:t>self.assertListAlmostEqual</a:t>
            </a:r>
            <a:r>
              <a:rPr lang="en-US" sz="1200" dirty="0"/>
              <a:t>(</a:t>
            </a:r>
            <a:r>
              <a:rPr lang="en-US" sz="1200" dirty="0" err="1"/>
              <a:t>expected__com</a:t>
            </a:r>
            <a:r>
              <a:rPr lang="en-US" sz="1200" dirty="0"/>
              <a:t>, </a:t>
            </a:r>
            <a:r>
              <a:rPr lang="en-US" sz="1200" dirty="0" smtClean="0"/>
              <a:t>result__com,3)</a:t>
            </a:r>
            <a:endParaRPr lang="en-US" sz="1200" dirty="0"/>
          </a:p>
          <a:p>
            <a:endParaRPr lang="en-US" sz="1200" dirty="0"/>
          </a:p>
          <a:p>
            <a:r>
              <a:rPr lang="en-US" sz="1200" dirty="0"/>
              <a:t>    </a:t>
            </a:r>
            <a:r>
              <a:rPr lang="en-US" sz="1200" dirty="0" err="1"/>
              <a:t>def</a:t>
            </a:r>
            <a:r>
              <a:rPr lang="en-US" sz="1200" dirty="0"/>
              <a:t> test_6_atoms_duplicate_tiny(self):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self.o._element</a:t>
            </a:r>
            <a:r>
              <a:rPr lang="en-US" sz="1200" dirty="0"/>
              <a:t> = ['C','O','C','1H','Kr','Ag']</a:t>
            </a:r>
          </a:p>
          <a:p>
            <a:r>
              <a:rPr lang="en-US" sz="1200" dirty="0"/>
              <a:t>        self.o._</a:t>
            </a:r>
            <a:r>
              <a:rPr lang="en-US" sz="1200" dirty="0" err="1"/>
              <a:t>coor</a:t>
            </a:r>
            <a:r>
              <a:rPr lang="en-US" sz="1200" dirty="0"/>
              <a:t> = </a:t>
            </a:r>
            <a:r>
              <a:rPr lang="en-US" sz="1200" dirty="0" err="1"/>
              <a:t>numpy.array</a:t>
            </a:r>
            <a:r>
              <a:rPr lang="en-US" sz="1200" dirty="0"/>
              <a:t>([[[1.,2.,3.],[</a:t>
            </a:r>
            <a:r>
              <a:rPr lang="en-US" sz="1200" dirty="0">
                <a:solidFill>
                  <a:srgbClr val="FF0000"/>
                </a:solidFill>
              </a:rPr>
              <a:t>util.TINY</a:t>
            </a:r>
            <a:r>
              <a:rPr lang="en-US" sz="1200" dirty="0"/>
              <a:t>,5.,6.],[7.,8.,9.],[1.,3.,5.],[2.,4.,6.],[0.,2.,3.]]],</a:t>
            </a:r>
            <a:r>
              <a:rPr lang="en-US" sz="1200" dirty="0" err="1"/>
              <a:t>floattype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self.o._</a:t>
            </a:r>
            <a:r>
              <a:rPr lang="en-US" sz="1200" dirty="0" err="1"/>
              <a:t>totalmass</a:t>
            </a:r>
            <a:r>
              <a:rPr lang="en-US" sz="1200" dirty="0"/>
              <a:t> = 0.0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result__com</a:t>
            </a:r>
            <a:r>
              <a:rPr lang="en-US" sz="1200" dirty="0"/>
              <a:t>  = </a:t>
            </a:r>
            <a:r>
              <a:rPr lang="en-US" sz="1200" dirty="0" err="1"/>
              <a:t>self.o.calccom</a:t>
            </a:r>
            <a:r>
              <a:rPr lang="en-US" sz="1200" dirty="0"/>
              <a:t>(0)</a:t>
            </a:r>
          </a:p>
          <a:p>
            <a:r>
              <a:rPr lang="en-US" sz="1200" dirty="0"/>
              <a:t>        print </a:t>
            </a:r>
            <a:r>
              <a:rPr lang="en-US" sz="1200" dirty="0" err="1"/>
              <a:t>result__com</a:t>
            </a:r>
            <a:endParaRPr lang="en-US" sz="1200" dirty="0"/>
          </a:p>
          <a:p>
            <a:r>
              <a:rPr lang="en-US" sz="1200" dirty="0"/>
              <a:t>        </a:t>
            </a:r>
            <a:r>
              <a:rPr lang="en-US" sz="1200" dirty="0" err="1"/>
              <a:t>expected__com</a:t>
            </a:r>
            <a:r>
              <a:rPr lang="en-US" sz="1200" dirty="0"/>
              <a:t> = [</a:t>
            </a:r>
            <a:r>
              <a:rPr lang="en-US" sz="1200" dirty="0" smtClean="0"/>
              <a:t>1.13750, 3.24053, 4.60499]</a:t>
            </a:r>
            <a:endParaRPr lang="en-US" sz="1200" dirty="0"/>
          </a:p>
          <a:p>
            <a:r>
              <a:rPr lang="en-US" sz="1200" dirty="0"/>
              <a:t>        </a:t>
            </a:r>
            <a:r>
              <a:rPr lang="en-US" sz="1200" dirty="0" err="1"/>
              <a:t>self.assertListAlmostEqual</a:t>
            </a:r>
            <a:r>
              <a:rPr lang="en-US" sz="1200" dirty="0"/>
              <a:t>(</a:t>
            </a:r>
            <a:r>
              <a:rPr lang="en-US" sz="1200" dirty="0" err="1"/>
              <a:t>expected__com</a:t>
            </a:r>
            <a:r>
              <a:rPr lang="en-US" sz="1200" dirty="0"/>
              <a:t>, </a:t>
            </a:r>
            <a:r>
              <a:rPr lang="en-US" sz="1200" dirty="0" smtClean="0"/>
              <a:t>result__com,3)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4895" y="1506501"/>
            <a:ext cx="3723457" cy="1323439"/>
          </a:xfrm>
          <a:prstGeom prst="rect">
            <a:avLst/>
          </a:prstGeom>
          <a:solidFill>
            <a:schemeClr val="accent5">
              <a:lumMod val="40000"/>
              <a:lumOff val="60000"/>
              <a:alpha val="74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rgbClr val="3366FF"/>
                </a:solidFill>
              </a:rPr>
              <a:t>Inf</a:t>
            </a:r>
            <a:r>
              <a:rPr lang="en-US" sz="1600" dirty="0" smtClean="0">
                <a:solidFill>
                  <a:srgbClr val="3366FF"/>
                </a:solidFill>
              </a:rPr>
              <a:t> – </a:t>
            </a:r>
            <a:r>
              <a:rPr lang="en-US" sz="1600" dirty="0" err="1" smtClean="0">
                <a:solidFill>
                  <a:srgbClr val="3366FF"/>
                </a:solidFill>
              </a:rPr>
              <a:t>Inf</a:t>
            </a:r>
            <a:r>
              <a:rPr lang="en-US" sz="1600" dirty="0" smtClean="0">
                <a:solidFill>
                  <a:srgbClr val="3366FF"/>
                </a:solidFill>
              </a:rPr>
              <a:t> = Nan</a:t>
            </a:r>
          </a:p>
          <a:p>
            <a:r>
              <a:rPr lang="en-US" sz="1600" dirty="0" err="1" smtClean="0">
                <a:solidFill>
                  <a:srgbClr val="3366FF"/>
                </a:solidFill>
              </a:rPr>
              <a:t>Inf</a:t>
            </a:r>
            <a:r>
              <a:rPr lang="en-US" sz="1600" dirty="0" smtClean="0">
                <a:solidFill>
                  <a:srgbClr val="3366FF"/>
                </a:solidFill>
              </a:rPr>
              <a:t>/</a:t>
            </a:r>
            <a:r>
              <a:rPr lang="en-US" sz="1600" dirty="0" err="1" smtClean="0">
                <a:solidFill>
                  <a:srgbClr val="3366FF"/>
                </a:solidFill>
              </a:rPr>
              <a:t>Inf</a:t>
            </a:r>
            <a:r>
              <a:rPr lang="en-US" sz="1600" dirty="0" smtClean="0">
                <a:solidFill>
                  <a:srgbClr val="3366FF"/>
                </a:solidFill>
              </a:rPr>
              <a:t> = Nan</a:t>
            </a:r>
          </a:p>
          <a:p>
            <a:r>
              <a:rPr lang="en-US" sz="1600" dirty="0" err="1" smtClean="0">
                <a:solidFill>
                  <a:srgbClr val="3366FF"/>
                </a:solidFill>
              </a:rPr>
              <a:t>Inf</a:t>
            </a:r>
            <a:r>
              <a:rPr lang="en-US" sz="1600" dirty="0" smtClean="0">
                <a:solidFill>
                  <a:srgbClr val="3366FF"/>
                </a:solidFill>
              </a:rPr>
              <a:t> * 0 = Nan</a:t>
            </a:r>
          </a:p>
          <a:p>
            <a:r>
              <a:rPr lang="en-US" sz="1600" dirty="0" err="1" smtClean="0">
                <a:solidFill>
                  <a:srgbClr val="3366FF"/>
                </a:solidFill>
              </a:rPr>
              <a:t>Inf</a:t>
            </a:r>
            <a:r>
              <a:rPr lang="en-US" sz="1600" dirty="0" smtClean="0">
                <a:solidFill>
                  <a:srgbClr val="3366FF"/>
                </a:solidFill>
              </a:rPr>
              <a:t> == </a:t>
            </a:r>
            <a:r>
              <a:rPr lang="en-US" sz="1600" dirty="0" err="1" smtClean="0">
                <a:solidFill>
                  <a:srgbClr val="3366FF"/>
                </a:solidFill>
              </a:rPr>
              <a:t>Inf</a:t>
            </a:r>
            <a:endParaRPr lang="en-US" sz="1600" dirty="0" smtClean="0">
              <a:solidFill>
                <a:srgbClr val="3366FF"/>
              </a:solidFill>
            </a:endParaRPr>
          </a:p>
          <a:p>
            <a:r>
              <a:rPr lang="en-US" sz="1600" dirty="0" smtClean="0">
                <a:solidFill>
                  <a:srgbClr val="3366FF"/>
                </a:solidFill>
              </a:rPr>
              <a:t>Nan != Nan</a:t>
            </a:r>
          </a:p>
        </p:txBody>
      </p:sp>
    </p:spTree>
    <p:extLst>
      <p:ext uri="{BB962C8B-B14F-4D97-AF65-F5344CB8AC3E}">
        <p14:creationId xmlns:p14="http://schemas.microsoft.com/office/powerpoint/2010/main" val="16539650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/>
              <a:t>sascalc.Prop.calcom</a:t>
            </a:r>
            <a:r>
              <a:rPr lang="en-US" sz="3600" dirty="0" smtClean="0"/>
              <a:t> - integration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7900" y="1109826"/>
            <a:ext cx="8964252" cy="5262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 </a:t>
            </a:r>
            <a:r>
              <a:rPr lang="en-US" sz="1200" dirty="0" err="1"/>
              <a:t>def</a:t>
            </a:r>
            <a:r>
              <a:rPr lang="en-US" sz="1200" dirty="0"/>
              <a:t> test_1_atom_pdb(self):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self.o.readpdb</a:t>
            </a:r>
            <a:r>
              <a:rPr lang="en-US" sz="1200" dirty="0"/>
              <a:t>('1ATM.pdb')</a:t>
            </a:r>
          </a:p>
          <a:p>
            <a:r>
              <a:rPr lang="en-US" sz="1200" dirty="0"/>
              <a:t>        self.o._</a:t>
            </a:r>
            <a:r>
              <a:rPr lang="en-US" sz="1200" dirty="0" err="1"/>
              <a:t>totalmass</a:t>
            </a:r>
            <a:r>
              <a:rPr lang="en-US" sz="1200" dirty="0"/>
              <a:t> = 0.0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result__com</a:t>
            </a:r>
            <a:r>
              <a:rPr lang="en-US" sz="1200" dirty="0"/>
              <a:t>  = </a:t>
            </a:r>
            <a:r>
              <a:rPr lang="en-US" sz="1200" dirty="0" err="1"/>
              <a:t>self.o.calccom</a:t>
            </a:r>
            <a:r>
              <a:rPr lang="en-US" sz="1200" dirty="0"/>
              <a:t>(0)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expected__com</a:t>
            </a:r>
            <a:r>
              <a:rPr lang="en-US" sz="1200" dirty="0"/>
              <a:t> = [73.944, 41.799, 41.652]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self.assertListAlmostEqual</a:t>
            </a:r>
            <a:r>
              <a:rPr lang="en-US" sz="1200" dirty="0"/>
              <a:t>(</a:t>
            </a:r>
            <a:r>
              <a:rPr lang="en-US" sz="1200" dirty="0" err="1"/>
              <a:t>expected__com</a:t>
            </a:r>
            <a:r>
              <a:rPr lang="en-US" sz="1200" dirty="0"/>
              <a:t>, result__com,3)</a:t>
            </a:r>
          </a:p>
          <a:p>
            <a:endParaRPr lang="en-US" sz="1200" dirty="0"/>
          </a:p>
          <a:p>
            <a:r>
              <a:rPr lang="en-US" sz="1200" dirty="0"/>
              <a:t>    </a:t>
            </a:r>
            <a:r>
              <a:rPr lang="en-US" sz="1200" dirty="0" err="1"/>
              <a:t>def</a:t>
            </a:r>
            <a:r>
              <a:rPr lang="en-US" sz="1200" dirty="0"/>
              <a:t> test_2_aa_pdb(self):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self.o.readpdb</a:t>
            </a:r>
            <a:r>
              <a:rPr lang="en-US" sz="1200" dirty="0"/>
              <a:t>('2AAD.pdb')</a:t>
            </a:r>
          </a:p>
          <a:p>
            <a:r>
              <a:rPr lang="en-US" sz="1200" dirty="0"/>
              <a:t>        self.o._</a:t>
            </a:r>
            <a:r>
              <a:rPr lang="en-US" sz="1200" dirty="0" err="1"/>
              <a:t>totalmass</a:t>
            </a:r>
            <a:r>
              <a:rPr lang="en-US" sz="1200" dirty="0"/>
              <a:t> = 0.0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result__com</a:t>
            </a:r>
            <a:r>
              <a:rPr lang="en-US" sz="1200" dirty="0"/>
              <a:t>  = </a:t>
            </a:r>
            <a:r>
              <a:rPr lang="en-US" sz="1200" dirty="0" err="1"/>
              <a:t>self.o.calccom</a:t>
            </a:r>
            <a:r>
              <a:rPr lang="en-US" sz="1200" dirty="0"/>
              <a:t>(0)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expected__com</a:t>
            </a:r>
            <a:r>
              <a:rPr lang="en-US" sz="1200" dirty="0"/>
              <a:t> = [75.68045, 43.70790, 41.27621]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self.assertListAlmostEqual</a:t>
            </a:r>
            <a:r>
              <a:rPr lang="en-US" sz="1200" dirty="0"/>
              <a:t>(</a:t>
            </a:r>
            <a:r>
              <a:rPr lang="en-US" sz="1200" dirty="0" err="1"/>
              <a:t>expected__com</a:t>
            </a:r>
            <a:r>
              <a:rPr lang="en-US" sz="1200" dirty="0"/>
              <a:t>, result__com,3)</a:t>
            </a:r>
          </a:p>
          <a:p>
            <a:endParaRPr lang="en-US" sz="1200" dirty="0"/>
          </a:p>
          <a:p>
            <a:r>
              <a:rPr lang="en-US" sz="1200" dirty="0"/>
              <a:t>    </a:t>
            </a:r>
            <a:r>
              <a:rPr lang="en-US" sz="1200" dirty="0" err="1"/>
              <a:t>def</a:t>
            </a:r>
            <a:r>
              <a:rPr lang="en-US" sz="1200" dirty="0"/>
              <a:t> test_min3_pdb(self):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self.o.readpdb</a:t>
            </a:r>
            <a:r>
              <a:rPr lang="en-US" sz="1200" dirty="0"/>
              <a:t>('min3.pdb')</a:t>
            </a:r>
          </a:p>
          <a:p>
            <a:r>
              <a:rPr lang="en-US" sz="1200" dirty="0"/>
              <a:t>        self.o._</a:t>
            </a:r>
            <a:r>
              <a:rPr lang="en-US" sz="1200" dirty="0" err="1"/>
              <a:t>totalmass</a:t>
            </a:r>
            <a:r>
              <a:rPr lang="en-US" sz="1200" dirty="0"/>
              <a:t> = 0.0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result__com</a:t>
            </a:r>
            <a:r>
              <a:rPr lang="en-US" sz="1200" dirty="0"/>
              <a:t>  = </a:t>
            </a:r>
            <a:r>
              <a:rPr lang="en-US" sz="1200" dirty="0" err="1"/>
              <a:t>self.o.calccom</a:t>
            </a:r>
            <a:r>
              <a:rPr lang="en-US" sz="1200" dirty="0"/>
              <a:t>(0)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expected__com</a:t>
            </a:r>
            <a:r>
              <a:rPr lang="en-US" sz="1200" dirty="0"/>
              <a:t> = [-6.79115, -23.71577, 8.06558]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self.assertListAlmostEqual</a:t>
            </a:r>
            <a:r>
              <a:rPr lang="en-US" sz="1200" dirty="0"/>
              <a:t>(</a:t>
            </a:r>
            <a:r>
              <a:rPr lang="en-US" sz="1200" dirty="0" err="1"/>
              <a:t>expected__com</a:t>
            </a:r>
            <a:r>
              <a:rPr lang="en-US" sz="1200" dirty="0"/>
              <a:t>, result__com,3)</a:t>
            </a:r>
          </a:p>
          <a:p>
            <a:endParaRPr lang="en-US" sz="1200" dirty="0"/>
          </a:p>
          <a:p>
            <a:r>
              <a:rPr lang="en-US" sz="1200" dirty="0"/>
              <a:t>    </a:t>
            </a:r>
            <a:r>
              <a:rPr lang="en-US" sz="1200" dirty="0" err="1"/>
              <a:t>def</a:t>
            </a:r>
            <a:r>
              <a:rPr lang="en-US" sz="1200" dirty="0"/>
              <a:t> test_1CRN_pdb(self):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self.o.readpdb</a:t>
            </a:r>
            <a:r>
              <a:rPr lang="en-US" sz="1200" dirty="0"/>
              <a:t>('1CRN.pdb')</a:t>
            </a:r>
          </a:p>
          <a:p>
            <a:r>
              <a:rPr lang="en-US" sz="1200" dirty="0"/>
              <a:t>        self.o._</a:t>
            </a:r>
            <a:r>
              <a:rPr lang="en-US" sz="1200" dirty="0" err="1"/>
              <a:t>totalmass</a:t>
            </a:r>
            <a:r>
              <a:rPr lang="en-US" sz="1200" dirty="0"/>
              <a:t> = 0.0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result__com</a:t>
            </a:r>
            <a:r>
              <a:rPr lang="en-US" sz="1200" dirty="0"/>
              <a:t>  = </a:t>
            </a:r>
            <a:r>
              <a:rPr lang="en-US" sz="1200" dirty="0" err="1"/>
              <a:t>self.o.calccom</a:t>
            </a:r>
            <a:r>
              <a:rPr lang="en-US" sz="1200" dirty="0"/>
              <a:t>(0)</a:t>
            </a:r>
          </a:p>
          <a:p>
            <a:r>
              <a:rPr lang="en-US" sz="1200" dirty="0"/>
              <a:t>        print </a:t>
            </a:r>
            <a:r>
              <a:rPr lang="en-US" sz="1200" dirty="0" err="1"/>
              <a:t>result__com</a:t>
            </a:r>
            <a:endParaRPr lang="en-US" sz="1200" dirty="0"/>
          </a:p>
          <a:p>
            <a:r>
              <a:rPr lang="en-US" sz="1200" dirty="0"/>
              <a:t>        </a:t>
            </a:r>
            <a:r>
              <a:rPr lang="en-US" sz="1200" dirty="0" err="1"/>
              <a:t>expected__com</a:t>
            </a:r>
            <a:r>
              <a:rPr lang="en-US" sz="1200" dirty="0"/>
              <a:t> = [9.30026, 9.77488, 6.97776]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self.assertListAlmostEqual</a:t>
            </a:r>
            <a:r>
              <a:rPr lang="en-US" sz="1200" dirty="0"/>
              <a:t>(</a:t>
            </a:r>
            <a:r>
              <a:rPr lang="en-US" sz="1200" dirty="0" err="1"/>
              <a:t>expected__com</a:t>
            </a:r>
            <a:r>
              <a:rPr lang="en-US" sz="1200" dirty="0"/>
              <a:t>, result__com,3)</a:t>
            </a:r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14909369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smtClean="0"/>
              <a:t>Done so far                      Not done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7900" y="1109826"/>
            <a:ext cx="6994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/>
              <a:t>sasmol.sasmath</a:t>
            </a:r>
            <a:r>
              <a:rPr lang="en-US" sz="2000" b="1" dirty="0" smtClean="0"/>
              <a:t> (40):</a:t>
            </a:r>
          </a:p>
          <a:p>
            <a:r>
              <a:rPr lang="en-US" sz="2000" dirty="0" err="1" smtClean="0"/>
              <a:t>test_sasmath_cross_product.py</a:t>
            </a:r>
            <a:endParaRPr lang="en-US" sz="2000" dirty="0" smtClean="0"/>
          </a:p>
          <a:p>
            <a:r>
              <a:rPr lang="en-US" sz="2000" dirty="0" err="1" smtClean="0"/>
              <a:t>test_sasmath_signed_angle.py</a:t>
            </a:r>
            <a:endParaRPr lang="en-US" sz="2000" dirty="0" smtClean="0"/>
          </a:p>
          <a:p>
            <a:r>
              <a:rPr lang="en-US" sz="2000" dirty="0" err="1" smtClean="0"/>
              <a:t>test_sasmath_vec_sub.py</a:t>
            </a:r>
            <a:endParaRPr lang="en-US" sz="2000" dirty="0" smtClean="0"/>
          </a:p>
          <a:p>
            <a:r>
              <a:rPr lang="en-US" sz="2000" dirty="0" err="1" smtClean="0"/>
              <a:t>test_sasmath_vec_scale.py</a:t>
            </a:r>
            <a:endParaRPr lang="en-US" sz="2000" dirty="0" smtClean="0"/>
          </a:p>
          <a:p>
            <a:r>
              <a:rPr lang="en-US" sz="2000" b="1" dirty="0" err="1" smtClean="0"/>
              <a:t>sasmol.sascalc</a:t>
            </a:r>
            <a:r>
              <a:rPr lang="en-US" sz="2000" b="1" dirty="0" smtClean="0"/>
              <a:t> (60</a:t>
            </a:r>
            <a:r>
              <a:rPr lang="en-US" sz="2000" b="1" dirty="0"/>
              <a:t>)</a:t>
            </a:r>
            <a:r>
              <a:rPr lang="en-US" sz="2000" b="1" dirty="0" smtClean="0"/>
              <a:t>:</a:t>
            </a:r>
            <a:endParaRPr lang="en-US" sz="2000" dirty="0"/>
          </a:p>
          <a:p>
            <a:r>
              <a:rPr lang="en-US" sz="2000" dirty="0" err="1" smtClean="0"/>
              <a:t>test_intg_sascalc_Prop_calcmass.py</a:t>
            </a:r>
            <a:endParaRPr lang="en-US" sz="2000" dirty="0"/>
          </a:p>
          <a:p>
            <a:r>
              <a:rPr lang="en-US" sz="2000" dirty="0" err="1" smtClean="0"/>
              <a:t>test_unit_sascalc_Prop_calcmass.py</a:t>
            </a:r>
            <a:endParaRPr lang="en-US" sz="2000" dirty="0"/>
          </a:p>
          <a:p>
            <a:r>
              <a:rPr lang="en-US" sz="2000" dirty="0" err="1" smtClean="0"/>
              <a:t>test_intg_sascalc_Prop_calcrg.py</a:t>
            </a:r>
            <a:endParaRPr lang="en-US" sz="2000" dirty="0"/>
          </a:p>
          <a:p>
            <a:r>
              <a:rPr lang="en-US" sz="2000" dirty="0" err="1" smtClean="0"/>
              <a:t>test_unit_sascalc_Prop_calcrg.py</a:t>
            </a:r>
            <a:endParaRPr lang="en-US" sz="2000" dirty="0"/>
          </a:p>
          <a:p>
            <a:r>
              <a:rPr lang="en-US" sz="2000" dirty="0" err="1" smtClean="0"/>
              <a:t>test_unit_sascalc_Prop_calcrmsd.py</a:t>
            </a:r>
            <a:endParaRPr lang="en-US" sz="2000" dirty="0"/>
          </a:p>
          <a:p>
            <a:r>
              <a:rPr lang="en-US" sz="2000" dirty="0" err="1" smtClean="0"/>
              <a:t>test_intg_sascalc_Prop_calcrmsd.py</a:t>
            </a:r>
            <a:endParaRPr lang="en-US" sz="2000" dirty="0"/>
          </a:p>
          <a:p>
            <a:r>
              <a:rPr lang="en-US" sz="2000" dirty="0" err="1" smtClean="0"/>
              <a:t>test_unit_sascalc_Prop_calcminmax.py</a:t>
            </a:r>
            <a:endParaRPr lang="en-US" sz="2000" dirty="0"/>
          </a:p>
          <a:p>
            <a:r>
              <a:rPr lang="en-US" sz="2000" dirty="0" err="1" smtClean="0"/>
              <a:t>test_unit_sascalc_Prop_calcminmax_frame.py</a:t>
            </a:r>
            <a:endParaRPr lang="en-US" sz="2000" dirty="0"/>
          </a:p>
          <a:p>
            <a:r>
              <a:rPr lang="en-US" sz="2000" dirty="0" err="1" smtClean="0"/>
              <a:t>test_intg_sascalc_Prop_calcminmax.py</a:t>
            </a:r>
            <a:endParaRPr lang="en-US" sz="2000" dirty="0"/>
          </a:p>
          <a:p>
            <a:r>
              <a:rPr lang="en-US" sz="2000" dirty="0" err="1" smtClean="0"/>
              <a:t>test_intg_sascalc_Prop_calcminmax_frame.py</a:t>
            </a:r>
            <a:endParaRPr lang="en-US" sz="2000" dirty="0"/>
          </a:p>
          <a:p>
            <a:r>
              <a:rPr lang="en-US" sz="2000" dirty="0" err="1" smtClean="0"/>
              <a:t>test_intg_sascalc_Prop_calccom.py</a:t>
            </a:r>
            <a:endParaRPr lang="en-US" sz="2000" dirty="0"/>
          </a:p>
          <a:p>
            <a:r>
              <a:rPr lang="en-US" sz="2000" dirty="0" err="1" smtClean="0"/>
              <a:t>test_unit_sascalc_Prop_calccom.py</a:t>
            </a:r>
            <a:endParaRPr lang="en-US" sz="20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5665750" y="1433248"/>
            <a:ext cx="3273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/>
              <a:t>test_sasmath_find_u.py</a:t>
            </a:r>
            <a:endParaRPr lang="en-US" sz="20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5818150" y="2995348"/>
            <a:ext cx="3273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/>
              <a:t>test_sasmath_find_u.py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0694403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4300" y="4400987"/>
            <a:ext cx="919991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/>
              <a:t>level	</a:t>
            </a:r>
            <a:r>
              <a:rPr lang="en-US" sz="1600" b="1" dirty="0" smtClean="0"/>
              <a:t>               width</a:t>
            </a:r>
            <a:r>
              <a:rPr lang="en-US" sz="1600" b="1" dirty="0"/>
              <a:t>	range	</a:t>
            </a:r>
            <a:r>
              <a:rPr lang="en-US" sz="1600" b="1" dirty="0" smtClean="0"/>
              <a:t>                                       precision</a:t>
            </a:r>
            <a:r>
              <a:rPr lang="en-US" sz="1600" b="1" dirty="0"/>
              <a:t>	</a:t>
            </a:r>
            <a:endParaRPr lang="en-US" sz="1600" b="1" dirty="0" smtClean="0"/>
          </a:p>
          <a:p>
            <a:endParaRPr lang="en-US" sz="1600" b="1" dirty="0"/>
          </a:p>
          <a:p>
            <a:r>
              <a:rPr lang="en-US" sz="1600" dirty="0"/>
              <a:t>single precision	32 bits	±1.18×10</a:t>
            </a:r>
            <a:r>
              <a:rPr lang="en-US" sz="1600" baseline="30000" dirty="0"/>
              <a:t>−38</a:t>
            </a:r>
            <a:r>
              <a:rPr lang="en-US" sz="1600" dirty="0"/>
              <a:t> to ±3.4×</a:t>
            </a:r>
            <a:r>
              <a:rPr lang="en-US" sz="1600" dirty="0" smtClean="0"/>
              <a:t>10</a:t>
            </a:r>
            <a:r>
              <a:rPr lang="en-US" sz="1600" baseline="30000" dirty="0" smtClean="0"/>
              <a:t>38         </a:t>
            </a:r>
            <a:r>
              <a:rPr lang="en-US" sz="1600" dirty="0" smtClean="0"/>
              <a:t>       approx</a:t>
            </a:r>
            <a:r>
              <a:rPr lang="en-US" sz="1600" dirty="0"/>
              <a:t>. 7 decimal digits	</a:t>
            </a:r>
          </a:p>
          <a:p>
            <a:r>
              <a:rPr lang="en-US" sz="1600" dirty="0"/>
              <a:t>double precision	64 bits	±2.23×10</a:t>
            </a:r>
            <a:r>
              <a:rPr lang="en-US" sz="1600" baseline="30000" dirty="0"/>
              <a:t>–308</a:t>
            </a:r>
            <a:r>
              <a:rPr lang="en-US" sz="1600" dirty="0"/>
              <a:t> to ±1.80×</a:t>
            </a:r>
            <a:r>
              <a:rPr lang="en-US" sz="1600" dirty="0" smtClean="0"/>
              <a:t>10</a:t>
            </a:r>
            <a:r>
              <a:rPr lang="en-US" sz="1600" baseline="30000" dirty="0" smtClean="0"/>
              <a:t>308</a:t>
            </a:r>
            <a:r>
              <a:rPr lang="en-US" sz="1600" dirty="0"/>
              <a:t> </a:t>
            </a:r>
            <a:r>
              <a:rPr lang="en-US" sz="1600" dirty="0" smtClean="0"/>
              <a:t>        approx</a:t>
            </a:r>
            <a:r>
              <a:rPr lang="en-US" sz="1600" dirty="0"/>
              <a:t>. 15 decimal digits	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01053" y="302948"/>
            <a:ext cx="8042276" cy="80023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/>
              <a:t>IEEE </a:t>
            </a:r>
            <a:r>
              <a:rPr lang="en-US" sz="3600" dirty="0" smtClean="0"/>
              <a:t>754 Standard</a:t>
            </a:r>
            <a:endParaRPr lang="en-US" sz="1800" dirty="0">
              <a:solidFill>
                <a:srgbClr val="3366FF"/>
              </a:solidFill>
            </a:endParaRPr>
          </a:p>
        </p:txBody>
      </p:sp>
      <p:pic>
        <p:nvPicPr>
          <p:cNvPr id="2" name="Picture 1" descr="Screen Shot 2011-11-15 at 9.18.11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2100" y="1324553"/>
            <a:ext cx="5803900" cy="3076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48448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smtClean="0"/>
              <a:t>Python story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49275" y="1600201"/>
            <a:ext cx="8042276" cy="4343400"/>
          </a:xfrm>
        </p:spPr>
        <p:txBody>
          <a:bodyPr/>
          <a:lstStyle/>
          <a:p>
            <a:r>
              <a:rPr lang="en-US" smtClean="0"/>
              <a:t>Machine </a:t>
            </a:r>
            <a:r>
              <a:rPr lang="en-US" dirty="0" smtClean="0"/>
              <a:t>dependent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15376" y="3221097"/>
            <a:ext cx="61601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HUGE = float(</a:t>
            </a:r>
            <a:r>
              <a:rPr lang="en-US" dirty="0" err="1"/>
              <a:t>numpy.finfo</a:t>
            </a:r>
            <a:r>
              <a:rPr lang="en-US" dirty="0" smtClean="0"/>
              <a:t>(numpy.float32/64)</a:t>
            </a:r>
            <a:r>
              <a:rPr lang="en-US" dirty="0"/>
              <a:t>.max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dirty="0"/>
              <a:t>TINY = float(</a:t>
            </a:r>
            <a:r>
              <a:rPr lang="en-US" dirty="0" err="1"/>
              <a:t>numpy.finfo</a:t>
            </a:r>
            <a:r>
              <a:rPr lang="en-US" dirty="0" smtClean="0"/>
              <a:t>(numpy.float32/64)</a:t>
            </a:r>
            <a:r>
              <a:rPr lang="en-US" dirty="0"/>
              <a:t>.tiny)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15376" y="4465697"/>
            <a:ext cx="616013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</a:t>
            </a:r>
            <a:r>
              <a:rPr lang="en-US" dirty="0" smtClean="0"/>
              <a:t>loat32:</a:t>
            </a:r>
          </a:p>
          <a:p>
            <a:r>
              <a:rPr lang="en-US" dirty="0" smtClean="0"/>
              <a:t>HUGE </a:t>
            </a:r>
            <a:r>
              <a:rPr lang="en-US" dirty="0"/>
              <a:t>= 3.4028234663852886e+</a:t>
            </a:r>
            <a:r>
              <a:rPr lang="en-US" dirty="0" smtClean="0"/>
              <a:t>38</a:t>
            </a:r>
          </a:p>
          <a:p>
            <a:r>
              <a:rPr lang="en-US" dirty="0"/>
              <a:t>TINY = 1.1754943508222875e-</a:t>
            </a:r>
            <a:r>
              <a:rPr lang="en-US" dirty="0" smtClean="0"/>
              <a:t>38</a:t>
            </a:r>
          </a:p>
          <a:p>
            <a:r>
              <a:rPr lang="en-US" dirty="0" smtClean="0"/>
              <a:t> </a:t>
            </a:r>
            <a:endParaRPr lang="en-US" dirty="0"/>
          </a:p>
          <a:p>
            <a:r>
              <a:rPr lang="en-US" dirty="0" smtClean="0"/>
              <a:t>float64:</a:t>
            </a:r>
          </a:p>
          <a:p>
            <a:r>
              <a:rPr lang="en-US" dirty="0"/>
              <a:t>HUGE = 1.7976931348623157e+</a:t>
            </a:r>
            <a:r>
              <a:rPr lang="en-US" dirty="0" smtClean="0"/>
              <a:t>308</a:t>
            </a:r>
          </a:p>
          <a:p>
            <a:r>
              <a:rPr lang="en-US" dirty="0"/>
              <a:t>TINY = 2.2250738585072014e-308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741809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4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/>
              <a:t>core_testing</a:t>
            </a:r>
            <a:r>
              <a:rPr lang="en-US" sz="3600" dirty="0"/>
              <a:t>/</a:t>
            </a:r>
            <a:r>
              <a:rPr lang="en-US" sz="3600" dirty="0" err="1"/>
              <a:t>run_test.py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05303" y="1529255"/>
            <a:ext cx="825019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……</a:t>
            </a:r>
          </a:p>
          <a:p>
            <a:endParaRPr lang="en-US" dirty="0"/>
          </a:p>
          <a:p>
            <a:r>
              <a:rPr lang="en-US" dirty="0" err="1" smtClean="0"/>
              <a:t>def</a:t>
            </a:r>
            <a:r>
              <a:rPr lang="en-US" dirty="0" smtClean="0"/>
              <a:t> </a:t>
            </a:r>
            <a:r>
              <a:rPr lang="en-US" dirty="0" err="1"/>
              <a:t>determine_float_type</a:t>
            </a:r>
            <a:r>
              <a:rPr lang="en-US" dirty="0"/>
              <a:t>():</a:t>
            </a:r>
          </a:p>
          <a:p>
            <a:r>
              <a:rPr lang="en-US" dirty="0"/>
              <a:t>   '''</a:t>
            </a:r>
          </a:p>
          <a:p>
            <a:r>
              <a:rPr lang="en-US" dirty="0"/>
              <a:t>      determine whether it will be a 32/64-bit number for the float type</a:t>
            </a:r>
          </a:p>
          <a:p>
            <a:r>
              <a:rPr lang="en-US" dirty="0"/>
              <a:t>   '''</a:t>
            </a:r>
          </a:p>
          <a:p>
            <a:r>
              <a:rPr lang="en-US" dirty="0"/>
              <a:t>   a=1.e40</a:t>
            </a:r>
          </a:p>
          <a:p>
            <a:r>
              <a:rPr lang="en-US" dirty="0"/>
              <a:t>   if </a:t>
            </a:r>
            <a:r>
              <a:rPr lang="en-US" dirty="0" err="1" smtClean="0"/>
              <a:t>math.isinf</a:t>
            </a:r>
            <a:r>
              <a:rPr lang="en-US" dirty="0" smtClean="0"/>
              <a:t>(</a:t>
            </a:r>
            <a:r>
              <a:rPr lang="en-US" dirty="0"/>
              <a:t>a):</a:t>
            </a:r>
          </a:p>
          <a:p>
            <a:r>
              <a:rPr lang="en-US" dirty="0"/>
              <a:t>      return '</a:t>
            </a:r>
            <a:r>
              <a:rPr lang="en-US" dirty="0" smtClean="0"/>
              <a:t>float32’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elif</a:t>
            </a:r>
            <a:r>
              <a:rPr lang="en-US" dirty="0" smtClean="0"/>
              <a:t> </a:t>
            </a:r>
            <a:r>
              <a:rPr lang="en-US" dirty="0"/>
              <a:t>a==1.e40:</a:t>
            </a:r>
          </a:p>
          <a:p>
            <a:r>
              <a:rPr lang="en-US" dirty="0"/>
              <a:t>      return '</a:t>
            </a:r>
            <a:r>
              <a:rPr lang="en-US" dirty="0" smtClean="0"/>
              <a:t>float64’</a:t>
            </a:r>
          </a:p>
          <a:p>
            <a:endParaRPr lang="en-US" dirty="0"/>
          </a:p>
          <a:p>
            <a:r>
              <a:rPr lang="en-US" dirty="0" smtClean="0"/>
              <a:t>……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0875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/>
              <a:t>core_testing</a:t>
            </a:r>
            <a:r>
              <a:rPr lang="en-US" sz="3600" dirty="0"/>
              <a:t>/</a:t>
            </a:r>
            <a:r>
              <a:rPr lang="en-US" sz="3600" dirty="0" err="1"/>
              <a:t>run_test.py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86249" y="1103183"/>
            <a:ext cx="6543755" cy="5693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/>
              <a:t>if '-</a:t>
            </a:r>
            <a:r>
              <a:rPr lang="en-US" sz="1300" dirty="0" err="1"/>
              <a:t>ft</a:t>
            </a:r>
            <a:r>
              <a:rPr lang="en-US" sz="1300" dirty="0"/>
              <a:t>' in </a:t>
            </a:r>
            <a:r>
              <a:rPr lang="en-US" sz="1300" dirty="0" err="1"/>
              <a:t>sys.argv</a:t>
            </a:r>
            <a:r>
              <a:rPr lang="en-US" sz="1300" dirty="0"/>
              <a:t>:</a:t>
            </a:r>
          </a:p>
          <a:p>
            <a:r>
              <a:rPr lang="en-US" sz="1300" dirty="0"/>
              <a:t>   </a:t>
            </a:r>
            <a:r>
              <a:rPr lang="en-US" sz="1300" dirty="0" err="1"/>
              <a:t>idx</a:t>
            </a:r>
            <a:r>
              <a:rPr lang="en-US" sz="1300" dirty="0"/>
              <a:t>=</a:t>
            </a:r>
            <a:r>
              <a:rPr lang="en-US" sz="1300" dirty="0" err="1"/>
              <a:t>sys.argv.index</a:t>
            </a:r>
            <a:r>
              <a:rPr lang="en-US" sz="1300" dirty="0"/>
              <a:t>('-</a:t>
            </a:r>
            <a:r>
              <a:rPr lang="en-US" sz="1300" dirty="0" err="1"/>
              <a:t>ft</a:t>
            </a:r>
            <a:r>
              <a:rPr lang="en-US" sz="1300" dirty="0"/>
              <a:t>')</a:t>
            </a:r>
          </a:p>
          <a:p>
            <a:r>
              <a:rPr lang="en-US" sz="1300" dirty="0"/>
              <a:t>   </a:t>
            </a:r>
            <a:r>
              <a:rPr lang="en-US" sz="1300" dirty="0" err="1"/>
              <a:t>floattype</a:t>
            </a:r>
            <a:r>
              <a:rPr lang="en-US" sz="1300" dirty="0"/>
              <a:t> = </a:t>
            </a:r>
            <a:r>
              <a:rPr lang="en-US" sz="1300" dirty="0" err="1"/>
              <a:t>sys.argv</a:t>
            </a:r>
            <a:r>
              <a:rPr lang="en-US" sz="1300" dirty="0"/>
              <a:t>[idx+1]</a:t>
            </a:r>
          </a:p>
          <a:p>
            <a:r>
              <a:rPr lang="en-US" sz="1300" dirty="0"/>
              <a:t>else:</a:t>
            </a:r>
          </a:p>
          <a:p>
            <a:r>
              <a:rPr lang="en-US" sz="1300" dirty="0"/>
              <a:t>   </a:t>
            </a:r>
            <a:r>
              <a:rPr lang="en-US" sz="1300" dirty="0" err="1"/>
              <a:t>floattype</a:t>
            </a:r>
            <a:r>
              <a:rPr lang="en-US" sz="1300" dirty="0"/>
              <a:t> = </a:t>
            </a:r>
            <a:r>
              <a:rPr lang="en-US" sz="1300" dirty="0" err="1"/>
              <a:t>determine_float_type</a:t>
            </a:r>
            <a:r>
              <a:rPr lang="en-US" sz="1300" dirty="0"/>
              <a:t>()</a:t>
            </a:r>
          </a:p>
          <a:p>
            <a:endParaRPr lang="en-US" sz="1300" dirty="0"/>
          </a:p>
          <a:p>
            <a:r>
              <a:rPr lang="en-US" sz="1300" dirty="0" err="1"/>
              <a:t>os.environ</a:t>
            </a:r>
            <a:r>
              <a:rPr lang="en-US" sz="1300" dirty="0"/>
              <a:t>['FLOATTYPE']=</a:t>
            </a:r>
            <a:r>
              <a:rPr lang="en-US" sz="1300" dirty="0" err="1"/>
              <a:t>floattype</a:t>
            </a:r>
            <a:endParaRPr lang="en-US" sz="1300" dirty="0"/>
          </a:p>
          <a:p>
            <a:endParaRPr lang="en-US" sz="1300" dirty="0" smtClean="0"/>
          </a:p>
          <a:p>
            <a:r>
              <a:rPr lang="en-US" sz="1300" dirty="0" smtClean="0"/>
              <a:t>…….</a:t>
            </a:r>
            <a:endParaRPr lang="en-US" sz="1300" dirty="0"/>
          </a:p>
          <a:p>
            <a:endParaRPr lang="en-US" sz="1300" dirty="0"/>
          </a:p>
          <a:p>
            <a:r>
              <a:rPr lang="en-US" sz="1300" dirty="0" err="1"/>
              <a:t>listdirs</a:t>
            </a:r>
            <a:r>
              <a:rPr lang="en-US" sz="1300" dirty="0"/>
              <a:t>=[]</a:t>
            </a:r>
          </a:p>
          <a:p>
            <a:r>
              <a:rPr lang="en-US" sz="1300" dirty="0" err="1"/>
              <a:t>listfiles</a:t>
            </a:r>
            <a:r>
              <a:rPr lang="en-US" sz="1300" dirty="0"/>
              <a:t>=[]</a:t>
            </a:r>
          </a:p>
          <a:p>
            <a:r>
              <a:rPr lang="en-US" sz="1300" dirty="0"/>
              <a:t>for item in </a:t>
            </a:r>
            <a:r>
              <a:rPr lang="en-US" sz="1300" dirty="0" err="1"/>
              <a:t>glob.glob</a:t>
            </a:r>
            <a:r>
              <a:rPr lang="en-US" sz="1300" dirty="0"/>
              <a:t>('*'): # </a:t>
            </a:r>
            <a:r>
              <a:rPr lang="en-US" sz="1300" dirty="0" err="1"/>
              <a:t>os.path.join</a:t>
            </a:r>
            <a:r>
              <a:rPr lang="en-US" sz="1300" dirty="0"/>
              <a:t>(path,'*') ):</a:t>
            </a:r>
          </a:p>
          <a:p>
            <a:r>
              <a:rPr lang="en-US" sz="1300" dirty="0" smtClean="0"/>
              <a:t>if </a:t>
            </a:r>
            <a:r>
              <a:rPr lang="en-US" sz="1300" dirty="0"/>
              <a:t>(</a:t>
            </a:r>
            <a:r>
              <a:rPr lang="en-US" sz="1300" dirty="0" err="1"/>
              <a:t>os.path.isdir</a:t>
            </a:r>
            <a:r>
              <a:rPr lang="en-US" sz="1300" dirty="0"/>
              <a:t>(item) and </a:t>
            </a:r>
            <a:r>
              <a:rPr lang="en-US" sz="1300" dirty="0" err="1"/>
              <a:t>fnmatch.fnmatch</a:t>
            </a:r>
            <a:r>
              <a:rPr lang="en-US" sz="1300" dirty="0"/>
              <a:t>(</a:t>
            </a:r>
            <a:r>
              <a:rPr lang="en-US" sz="1300" dirty="0" err="1"/>
              <a:t>item,'test</a:t>
            </a:r>
            <a:r>
              <a:rPr lang="en-US" sz="1300" dirty="0"/>
              <a:t>_*')):</a:t>
            </a:r>
          </a:p>
          <a:p>
            <a:r>
              <a:rPr lang="en-US" sz="1300" dirty="0"/>
              <a:t>       </a:t>
            </a:r>
            <a:r>
              <a:rPr lang="en-US" sz="1300" dirty="0" err="1"/>
              <a:t>listdirs.append</a:t>
            </a:r>
            <a:r>
              <a:rPr lang="en-US" sz="1300" dirty="0"/>
              <a:t>(item)</a:t>
            </a:r>
          </a:p>
          <a:p>
            <a:r>
              <a:rPr lang="en-US" sz="1300" dirty="0"/>
              <a:t>    </a:t>
            </a:r>
            <a:r>
              <a:rPr lang="en-US" sz="1300" dirty="0" err="1"/>
              <a:t>elif</a:t>
            </a:r>
            <a:r>
              <a:rPr lang="en-US" sz="1300" dirty="0"/>
              <a:t> (</a:t>
            </a:r>
            <a:r>
              <a:rPr lang="en-US" sz="1300" dirty="0" err="1"/>
              <a:t>os.path.isfile</a:t>
            </a:r>
            <a:r>
              <a:rPr lang="en-US" sz="1300" dirty="0"/>
              <a:t>(item) and </a:t>
            </a:r>
            <a:r>
              <a:rPr lang="en-US" sz="1300" dirty="0" err="1"/>
              <a:t>fnmatch.fnmatch</a:t>
            </a:r>
            <a:r>
              <a:rPr lang="en-US" sz="1300" dirty="0"/>
              <a:t>(</a:t>
            </a:r>
            <a:r>
              <a:rPr lang="en-US" sz="1300" dirty="0" err="1"/>
              <a:t>item,'test</a:t>
            </a:r>
            <a:r>
              <a:rPr lang="en-US" sz="1300" dirty="0"/>
              <a:t>_*.</a:t>
            </a:r>
            <a:r>
              <a:rPr lang="en-US" sz="1300" dirty="0" err="1"/>
              <a:t>py</a:t>
            </a:r>
            <a:r>
              <a:rPr lang="en-US" sz="1300" dirty="0"/>
              <a:t>')):</a:t>
            </a:r>
          </a:p>
          <a:p>
            <a:r>
              <a:rPr lang="en-US" sz="1300" dirty="0"/>
              <a:t>       </a:t>
            </a:r>
            <a:r>
              <a:rPr lang="en-US" sz="1300" dirty="0" err="1"/>
              <a:t>listfiles.append</a:t>
            </a:r>
            <a:r>
              <a:rPr lang="en-US" sz="1300" dirty="0"/>
              <a:t>(item)</a:t>
            </a:r>
          </a:p>
          <a:p>
            <a:endParaRPr lang="en-US" sz="1300" dirty="0"/>
          </a:p>
          <a:p>
            <a:r>
              <a:rPr lang="en-US" sz="1300" dirty="0"/>
              <a:t>if </a:t>
            </a:r>
            <a:r>
              <a:rPr lang="en-US" sz="1300" dirty="0" err="1"/>
              <a:t>len</a:t>
            </a:r>
            <a:r>
              <a:rPr lang="en-US" sz="1300" dirty="0"/>
              <a:t>(</a:t>
            </a:r>
            <a:r>
              <a:rPr lang="en-US" sz="1300" dirty="0" err="1"/>
              <a:t>listfiles</a:t>
            </a:r>
            <a:r>
              <a:rPr lang="en-US" sz="1300" dirty="0"/>
              <a:t>)&gt;0:</a:t>
            </a:r>
          </a:p>
          <a:p>
            <a:r>
              <a:rPr lang="en-US" sz="1300" dirty="0"/>
              <a:t>    </a:t>
            </a:r>
            <a:r>
              <a:rPr lang="en-US" sz="1300" dirty="0" err="1"/>
              <a:t>os.system</a:t>
            </a:r>
            <a:r>
              <a:rPr lang="en-US" sz="1300" dirty="0"/>
              <a:t>('</a:t>
            </a:r>
            <a:r>
              <a:rPr lang="en-US" sz="1300" dirty="0" err="1"/>
              <a:t>nosetests</a:t>
            </a:r>
            <a:r>
              <a:rPr lang="en-US" sz="1300" dirty="0"/>
              <a:t> --verbosity=0 test_*.</a:t>
            </a:r>
            <a:r>
              <a:rPr lang="en-US" sz="1300" dirty="0" err="1" smtClean="0"/>
              <a:t>py</a:t>
            </a:r>
            <a:r>
              <a:rPr lang="en-US" sz="1300" dirty="0" smtClean="0"/>
              <a:t>’)</a:t>
            </a:r>
            <a:endParaRPr lang="en-US" sz="1300" dirty="0"/>
          </a:p>
          <a:p>
            <a:r>
              <a:rPr lang="en-US" sz="1300" dirty="0"/>
              <a:t>if </a:t>
            </a:r>
            <a:r>
              <a:rPr lang="en-US" sz="1300" dirty="0" err="1"/>
              <a:t>len</a:t>
            </a:r>
            <a:r>
              <a:rPr lang="en-US" sz="1300" dirty="0"/>
              <a:t>(</a:t>
            </a:r>
            <a:r>
              <a:rPr lang="en-US" sz="1300" dirty="0" err="1"/>
              <a:t>sys.argv</a:t>
            </a:r>
            <a:r>
              <a:rPr lang="en-US" sz="1300" dirty="0"/>
              <a:t>)&gt;1:</a:t>
            </a:r>
          </a:p>
          <a:p>
            <a:r>
              <a:rPr lang="en-US" sz="1300" dirty="0"/>
              <a:t>       if </a:t>
            </a:r>
            <a:r>
              <a:rPr lang="en-US" sz="1300" dirty="0" err="1"/>
              <a:t>sys.argv</a:t>
            </a:r>
            <a:r>
              <a:rPr lang="en-US" sz="1300" dirty="0"/>
              <a:t>[1]=='-f':</a:t>
            </a:r>
          </a:p>
          <a:p>
            <a:r>
              <a:rPr lang="en-US" sz="1300" dirty="0"/>
              <a:t>          exit(0)</a:t>
            </a:r>
          </a:p>
          <a:p>
            <a:endParaRPr lang="en-US" sz="1300" dirty="0"/>
          </a:p>
          <a:p>
            <a:r>
              <a:rPr lang="en-US" sz="1300" dirty="0"/>
              <a:t>if </a:t>
            </a:r>
            <a:r>
              <a:rPr lang="en-US" sz="1300" dirty="0" err="1"/>
              <a:t>len</a:t>
            </a:r>
            <a:r>
              <a:rPr lang="en-US" sz="1300" dirty="0"/>
              <a:t>(</a:t>
            </a:r>
            <a:r>
              <a:rPr lang="en-US" sz="1300" dirty="0" err="1"/>
              <a:t>listdirs</a:t>
            </a:r>
            <a:r>
              <a:rPr lang="en-US" sz="1300" dirty="0"/>
              <a:t>)&gt;0:</a:t>
            </a:r>
          </a:p>
          <a:p>
            <a:r>
              <a:rPr lang="en-US" sz="1300" dirty="0"/>
              <a:t>    for item in </a:t>
            </a:r>
            <a:r>
              <a:rPr lang="en-US" sz="1300" dirty="0" err="1"/>
              <a:t>listdirs</a:t>
            </a:r>
            <a:r>
              <a:rPr lang="en-US" sz="1300" dirty="0"/>
              <a:t>:</a:t>
            </a:r>
          </a:p>
          <a:p>
            <a:r>
              <a:rPr lang="en-US" sz="1300" dirty="0" smtClean="0"/>
              <a:t>        command </a:t>
            </a:r>
            <a:r>
              <a:rPr lang="en-US" sz="1300" dirty="0"/>
              <a:t>= '(cd '+item+'; python ./</a:t>
            </a:r>
            <a:r>
              <a:rPr lang="en-US" sz="1300" dirty="0" err="1"/>
              <a:t>run_test.py</a:t>
            </a:r>
            <a:r>
              <a:rPr lang="en-US" sz="1300" dirty="0"/>
              <a:t> -</a:t>
            </a:r>
            <a:r>
              <a:rPr lang="en-US" sz="1300" dirty="0" err="1"/>
              <a:t>ft</a:t>
            </a:r>
            <a:r>
              <a:rPr lang="en-US" sz="1300" dirty="0"/>
              <a:t> '+</a:t>
            </a:r>
            <a:r>
              <a:rPr lang="en-US" sz="1300" dirty="0" err="1"/>
              <a:t>floattype</a:t>
            </a:r>
            <a:r>
              <a:rPr lang="en-US" sz="1300" dirty="0"/>
              <a:t>+' )'</a:t>
            </a:r>
          </a:p>
          <a:p>
            <a:r>
              <a:rPr lang="en-US" sz="1300" dirty="0"/>
              <a:t>       </a:t>
            </a:r>
            <a:r>
              <a:rPr lang="en-US" sz="1300" dirty="0" err="1"/>
              <a:t>os.system</a:t>
            </a:r>
            <a:r>
              <a:rPr lang="en-US" sz="1300" dirty="0"/>
              <a:t>(command)</a:t>
            </a:r>
          </a:p>
        </p:txBody>
      </p:sp>
      <p:sp>
        <p:nvSpPr>
          <p:cNvPr id="3" name="Rectangle 2"/>
          <p:cNvSpPr/>
          <p:nvPr/>
        </p:nvSpPr>
        <p:spPr>
          <a:xfrm>
            <a:off x="586249" y="2349500"/>
            <a:ext cx="3071351" cy="241300"/>
          </a:xfrm>
          <a:prstGeom prst="rect">
            <a:avLst/>
          </a:prstGeom>
          <a:solidFill>
            <a:schemeClr val="accent6">
              <a:lumMod val="40000"/>
              <a:lumOff val="60000"/>
              <a:alpha val="18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7648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/>
              <a:t>core_testing</a:t>
            </a:r>
            <a:r>
              <a:rPr lang="en-US" sz="3600" dirty="0" smtClean="0"/>
              <a:t>/</a:t>
            </a:r>
            <a:r>
              <a:rPr lang="en-US" sz="3600" dirty="0" err="1" smtClean="0"/>
              <a:t>util</a:t>
            </a:r>
            <a:r>
              <a:rPr lang="en-US" sz="3600" dirty="0" smtClean="0"/>
              <a:t>/</a:t>
            </a:r>
            <a:r>
              <a:rPr lang="en-US" sz="3600" dirty="0" err="1" smtClean="0"/>
              <a:t>util.py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1053" y="1116415"/>
            <a:ext cx="8742947" cy="5893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 smtClean="0"/>
              <a:t>……</a:t>
            </a:r>
          </a:p>
          <a:p>
            <a:r>
              <a:rPr lang="en-US" sz="1300" dirty="0" err="1" smtClean="0"/>
              <a:t>floattype</a:t>
            </a:r>
            <a:r>
              <a:rPr lang="en-US" sz="1300" dirty="0"/>
              <a:t>=</a:t>
            </a:r>
            <a:r>
              <a:rPr lang="en-US" sz="1300" dirty="0" err="1"/>
              <a:t>os.environ</a:t>
            </a:r>
            <a:r>
              <a:rPr lang="en-US" sz="1300" dirty="0"/>
              <a:t>['</a:t>
            </a:r>
            <a:r>
              <a:rPr lang="en-US" sz="1300" dirty="0" smtClean="0"/>
              <a:t>FLOATTYPE’]</a:t>
            </a:r>
            <a:endParaRPr lang="en-US" sz="1300" dirty="0"/>
          </a:p>
          <a:p>
            <a:r>
              <a:rPr lang="en-US" sz="1300" dirty="0"/>
              <a:t>NAN = float('nan')</a:t>
            </a:r>
          </a:p>
          <a:p>
            <a:r>
              <a:rPr lang="en-US" sz="1300" dirty="0"/>
              <a:t>INF = float('</a:t>
            </a:r>
            <a:r>
              <a:rPr lang="en-US" sz="1300" dirty="0" err="1"/>
              <a:t>inf</a:t>
            </a:r>
            <a:r>
              <a:rPr lang="en-US" sz="1300" dirty="0"/>
              <a:t>')</a:t>
            </a:r>
          </a:p>
          <a:p>
            <a:r>
              <a:rPr lang="en-US" sz="1300" dirty="0"/>
              <a:t>HUGE = float(</a:t>
            </a:r>
            <a:r>
              <a:rPr lang="en-US" sz="1300" dirty="0" err="1"/>
              <a:t>numpy.finfo</a:t>
            </a:r>
            <a:r>
              <a:rPr lang="en-US" sz="1300" dirty="0"/>
              <a:t>(</a:t>
            </a:r>
            <a:r>
              <a:rPr lang="en-US" sz="1300" dirty="0" err="1"/>
              <a:t>floattype</a:t>
            </a:r>
            <a:r>
              <a:rPr lang="en-US" sz="1300" dirty="0"/>
              <a:t>).max)</a:t>
            </a:r>
          </a:p>
          <a:p>
            <a:r>
              <a:rPr lang="en-US" sz="1300" dirty="0"/>
              <a:t>TINY = float(</a:t>
            </a:r>
            <a:r>
              <a:rPr lang="en-US" sz="1300" dirty="0" err="1"/>
              <a:t>numpy.finfo</a:t>
            </a:r>
            <a:r>
              <a:rPr lang="en-US" sz="1300" dirty="0"/>
              <a:t>(</a:t>
            </a:r>
            <a:r>
              <a:rPr lang="en-US" sz="1300" dirty="0" err="1"/>
              <a:t>floattype</a:t>
            </a:r>
            <a:r>
              <a:rPr lang="en-US" sz="1300" dirty="0"/>
              <a:t>).tiny)</a:t>
            </a:r>
          </a:p>
          <a:p>
            <a:endParaRPr lang="en-US" sz="1300" dirty="0"/>
          </a:p>
          <a:p>
            <a:r>
              <a:rPr lang="en-US" sz="1300" dirty="0" err="1"/>
              <a:t>def</a:t>
            </a:r>
            <a:r>
              <a:rPr lang="en-US" sz="1300" dirty="0"/>
              <a:t> </a:t>
            </a:r>
            <a:r>
              <a:rPr lang="en-US" sz="1300" dirty="0" err="1"/>
              <a:t>num_to_floattype</a:t>
            </a:r>
            <a:r>
              <a:rPr lang="en-US" sz="1300" dirty="0"/>
              <a:t>(a, </a:t>
            </a:r>
            <a:r>
              <a:rPr lang="en-US" sz="1300" dirty="0" err="1"/>
              <a:t>ft</a:t>
            </a:r>
            <a:r>
              <a:rPr lang="en-US" sz="1300" dirty="0"/>
              <a:t>):</a:t>
            </a:r>
          </a:p>
          <a:p>
            <a:r>
              <a:rPr lang="en-US" sz="1300" dirty="0"/>
              <a:t>    b = []</a:t>
            </a:r>
          </a:p>
          <a:p>
            <a:r>
              <a:rPr lang="en-US" sz="1300" dirty="0"/>
              <a:t>    </a:t>
            </a:r>
            <a:r>
              <a:rPr lang="en-US" sz="1300" dirty="0" err="1"/>
              <a:t>b.append</a:t>
            </a:r>
            <a:r>
              <a:rPr lang="en-US" sz="1300" dirty="0"/>
              <a:t>(a)</a:t>
            </a:r>
          </a:p>
          <a:p>
            <a:r>
              <a:rPr lang="en-US" sz="1300" dirty="0"/>
              <a:t>    if </a:t>
            </a:r>
            <a:r>
              <a:rPr lang="en-US" sz="1300" dirty="0" err="1"/>
              <a:t>ft</a:t>
            </a:r>
            <a:r>
              <a:rPr lang="en-US" sz="1300" dirty="0"/>
              <a:t>=='float32':</a:t>
            </a:r>
          </a:p>
          <a:p>
            <a:r>
              <a:rPr lang="en-US" sz="1300" dirty="0"/>
              <a:t>       result = </a:t>
            </a:r>
            <a:r>
              <a:rPr lang="en-US" sz="1300" dirty="0" err="1"/>
              <a:t>array.array</a:t>
            </a:r>
            <a:r>
              <a:rPr lang="en-US" sz="1300" dirty="0"/>
              <a:t>('</a:t>
            </a:r>
            <a:r>
              <a:rPr lang="en-US" sz="1300" dirty="0" err="1"/>
              <a:t>f',b</a:t>
            </a:r>
            <a:r>
              <a:rPr lang="en-US" sz="1300" dirty="0"/>
              <a:t>)[0]</a:t>
            </a:r>
          </a:p>
          <a:p>
            <a:r>
              <a:rPr lang="en-US" sz="1300" dirty="0"/>
              <a:t>    </a:t>
            </a:r>
            <a:r>
              <a:rPr lang="en-US" sz="1300" dirty="0" err="1"/>
              <a:t>elif</a:t>
            </a:r>
            <a:r>
              <a:rPr lang="en-US" sz="1300" dirty="0"/>
              <a:t> </a:t>
            </a:r>
            <a:r>
              <a:rPr lang="en-US" sz="1300" dirty="0" err="1"/>
              <a:t>ft</a:t>
            </a:r>
            <a:r>
              <a:rPr lang="en-US" sz="1300" dirty="0"/>
              <a:t>=='float64':</a:t>
            </a:r>
          </a:p>
          <a:p>
            <a:r>
              <a:rPr lang="en-US" sz="1300" dirty="0"/>
              <a:t>       result = </a:t>
            </a:r>
            <a:r>
              <a:rPr lang="en-US" sz="1300" dirty="0" err="1"/>
              <a:t>array.array</a:t>
            </a:r>
            <a:r>
              <a:rPr lang="en-US" sz="1300" dirty="0"/>
              <a:t>('</a:t>
            </a:r>
            <a:r>
              <a:rPr lang="en-US" sz="1300" dirty="0" err="1"/>
              <a:t>d',b</a:t>
            </a:r>
            <a:r>
              <a:rPr lang="en-US" sz="1300" dirty="0"/>
              <a:t>)[0]</a:t>
            </a:r>
          </a:p>
          <a:p>
            <a:r>
              <a:rPr lang="en-US" sz="1300" dirty="0"/>
              <a:t>    return result</a:t>
            </a:r>
          </a:p>
          <a:p>
            <a:endParaRPr lang="en-US" sz="1300" dirty="0"/>
          </a:p>
          <a:p>
            <a:r>
              <a:rPr lang="en-US" sz="1300" dirty="0" err="1"/>
              <a:t>def</a:t>
            </a:r>
            <a:r>
              <a:rPr lang="en-US" sz="1300" dirty="0"/>
              <a:t> </a:t>
            </a:r>
            <a:r>
              <a:rPr lang="en-US" sz="1300" dirty="0" err="1"/>
              <a:t>list_to_floattype</a:t>
            </a:r>
            <a:r>
              <a:rPr lang="en-US" sz="1300" dirty="0"/>
              <a:t>(lo, </a:t>
            </a:r>
            <a:r>
              <a:rPr lang="en-US" sz="1300" dirty="0" err="1"/>
              <a:t>ft</a:t>
            </a:r>
            <a:r>
              <a:rPr lang="en-US" sz="1300" dirty="0"/>
              <a:t>):</a:t>
            </a:r>
          </a:p>
          <a:p>
            <a:r>
              <a:rPr lang="en-US" sz="1300" dirty="0"/>
              <a:t>    try:</a:t>
            </a:r>
          </a:p>
          <a:p>
            <a:r>
              <a:rPr lang="en-US" sz="1300" dirty="0"/>
              <a:t>        l = list(lo)</a:t>
            </a:r>
          </a:p>
          <a:p>
            <a:r>
              <a:rPr lang="en-US" sz="1300" dirty="0"/>
              <a:t>    except:</a:t>
            </a:r>
          </a:p>
          <a:p>
            <a:r>
              <a:rPr lang="en-US" sz="1300" dirty="0"/>
              <a:t>        raise "</a:t>
            </a:r>
            <a:r>
              <a:rPr lang="en-US" sz="1300" dirty="0" err="1"/>
              <a:t>ListConvertError</a:t>
            </a:r>
            <a:r>
              <a:rPr lang="en-US" sz="1300" dirty="0"/>
              <a:t>"</a:t>
            </a:r>
          </a:p>
          <a:p>
            <a:r>
              <a:rPr lang="en-US" sz="1300" dirty="0"/>
              <a:t>    </a:t>
            </a:r>
            <a:r>
              <a:rPr lang="en-US" sz="1300" dirty="0" err="1"/>
              <a:t>ltmp</a:t>
            </a:r>
            <a:r>
              <a:rPr lang="en-US" sz="1300" dirty="0"/>
              <a:t> = []</a:t>
            </a:r>
          </a:p>
          <a:p>
            <a:r>
              <a:rPr lang="en-US" sz="1300" dirty="0"/>
              <a:t>    for </a:t>
            </a:r>
            <a:r>
              <a:rPr lang="en-US" sz="1300" dirty="0" err="1"/>
              <a:t>i</a:t>
            </a:r>
            <a:r>
              <a:rPr lang="en-US" sz="1300" dirty="0"/>
              <a:t> in range(</a:t>
            </a:r>
            <a:r>
              <a:rPr lang="en-US" sz="1300" dirty="0" err="1"/>
              <a:t>len</a:t>
            </a:r>
            <a:r>
              <a:rPr lang="en-US" sz="1300" dirty="0"/>
              <a:t>(l)):</a:t>
            </a:r>
          </a:p>
          <a:p>
            <a:r>
              <a:rPr lang="en-US" sz="1300" dirty="0"/>
              <a:t>        if </a:t>
            </a:r>
            <a:r>
              <a:rPr lang="en-US" sz="1300" dirty="0" err="1"/>
              <a:t>isinstance</a:t>
            </a:r>
            <a:r>
              <a:rPr lang="en-US" sz="1300" dirty="0"/>
              <a:t>(l[</a:t>
            </a:r>
            <a:r>
              <a:rPr lang="en-US" sz="1300" dirty="0" err="1"/>
              <a:t>i</a:t>
            </a:r>
            <a:r>
              <a:rPr lang="en-US" sz="1300" dirty="0"/>
              <a:t>], list):</a:t>
            </a:r>
          </a:p>
          <a:p>
            <a:r>
              <a:rPr lang="en-US" sz="1300" dirty="0"/>
              <a:t>           </a:t>
            </a:r>
            <a:r>
              <a:rPr lang="en-US" sz="1300" dirty="0" err="1"/>
              <a:t>ltmp.append</a:t>
            </a:r>
            <a:r>
              <a:rPr lang="en-US" sz="1300" dirty="0"/>
              <a:t>(</a:t>
            </a:r>
            <a:r>
              <a:rPr lang="en-US" sz="1300" dirty="0" err="1"/>
              <a:t>list_to_floattype</a:t>
            </a:r>
            <a:r>
              <a:rPr lang="en-US" sz="1300" dirty="0"/>
              <a:t>(l[</a:t>
            </a:r>
            <a:r>
              <a:rPr lang="en-US" sz="1300" dirty="0" err="1"/>
              <a:t>i</a:t>
            </a:r>
            <a:r>
              <a:rPr lang="en-US" sz="1300" dirty="0"/>
              <a:t>], </a:t>
            </a:r>
            <a:r>
              <a:rPr lang="en-US" sz="1300" dirty="0" err="1"/>
              <a:t>ft</a:t>
            </a:r>
            <a:r>
              <a:rPr lang="en-US" sz="1300" dirty="0"/>
              <a:t>))</a:t>
            </a:r>
          </a:p>
          <a:p>
            <a:r>
              <a:rPr lang="en-US" sz="1300" dirty="0"/>
              <a:t>        else:</a:t>
            </a:r>
          </a:p>
          <a:p>
            <a:r>
              <a:rPr lang="en-US" sz="1300" dirty="0"/>
              <a:t>           </a:t>
            </a:r>
            <a:r>
              <a:rPr lang="en-US" sz="1300" dirty="0" err="1"/>
              <a:t>ltmp.append</a:t>
            </a:r>
            <a:r>
              <a:rPr lang="en-US" sz="1300" dirty="0"/>
              <a:t>(</a:t>
            </a:r>
            <a:r>
              <a:rPr lang="en-US" sz="1300" dirty="0" err="1"/>
              <a:t>num_to_floattype</a:t>
            </a:r>
            <a:r>
              <a:rPr lang="en-US" sz="1300" dirty="0"/>
              <a:t>(l[</a:t>
            </a:r>
            <a:r>
              <a:rPr lang="en-US" sz="1300" dirty="0" err="1"/>
              <a:t>i</a:t>
            </a:r>
            <a:r>
              <a:rPr lang="en-US" sz="1300" dirty="0"/>
              <a:t>],</a:t>
            </a:r>
            <a:r>
              <a:rPr lang="en-US" sz="1300" dirty="0" err="1"/>
              <a:t>ft</a:t>
            </a:r>
            <a:r>
              <a:rPr lang="en-US" sz="1300" dirty="0"/>
              <a:t>))</a:t>
            </a:r>
          </a:p>
          <a:p>
            <a:r>
              <a:rPr lang="en-US" sz="1300" dirty="0"/>
              <a:t>    return </a:t>
            </a:r>
            <a:r>
              <a:rPr lang="en-US" sz="1300" dirty="0" err="1" smtClean="0"/>
              <a:t>ltmp</a:t>
            </a:r>
            <a:endParaRPr lang="en-US" sz="1300" dirty="0"/>
          </a:p>
        </p:txBody>
      </p:sp>
      <p:grpSp>
        <p:nvGrpSpPr>
          <p:cNvPr id="6" name="Group 5"/>
          <p:cNvGrpSpPr/>
          <p:nvPr/>
        </p:nvGrpSpPr>
        <p:grpSpPr>
          <a:xfrm>
            <a:off x="3240913" y="4371440"/>
            <a:ext cx="5595532" cy="1077218"/>
            <a:chOff x="3796497" y="3294222"/>
            <a:chExt cx="5595532" cy="1077218"/>
          </a:xfrm>
        </p:grpSpPr>
        <p:sp>
          <p:nvSpPr>
            <p:cNvPr id="3" name="TextBox 2"/>
            <p:cNvSpPr txBox="1"/>
            <p:nvPr/>
          </p:nvSpPr>
          <p:spPr>
            <a:xfrm>
              <a:off x="3796497" y="3294222"/>
              <a:ext cx="5595532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[[1, 2], [3, 4, [5]], [[6, [7, 8]], 6], 0] </a:t>
              </a:r>
              <a:endParaRPr lang="en-US" sz="1600" dirty="0" smtClean="0"/>
            </a:p>
            <a:p>
              <a:endParaRPr lang="en-US" sz="1600" dirty="0"/>
            </a:p>
            <a:p>
              <a:endParaRPr lang="en-US" sz="1600" dirty="0"/>
            </a:p>
            <a:p>
              <a:r>
                <a:rPr lang="en-US" sz="1600" dirty="0"/>
                <a:t>[[1.0, 2.0], [3.0, 4.0, [5.0]], [[6.0, [7.0, 8.0]], 6.0], 0.0]</a:t>
              </a:r>
            </a:p>
          </p:txBody>
        </p:sp>
        <p:sp>
          <p:nvSpPr>
            <p:cNvPr id="5" name="Down Arrow 4"/>
            <p:cNvSpPr/>
            <p:nvPr/>
          </p:nvSpPr>
          <p:spPr>
            <a:xfrm>
              <a:off x="5013492" y="3664656"/>
              <a:ext cx="780464" cy="396894"/>
            </a:xfrm>
            <a:prstGeom prst="down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ectangle 6"/>
          <p:cNvSpPr/>
          <p:nvPr/>
        </p:nvSpPr>
        <p:spPr>
          <a:xfrm>
            <a:off x="401053" y="1384300"/>
            <a:ext cx="3434347" cy="977900"/>
          </a:xfrm>
          <a:prstGeom prst="rect">
            <a:avLst/>
          </a:prstGeom>
          <a:solidFill>
            <a:schemeClr val="accent6">
              <a:lumMod val="40000"/>
              <a:lumOff val="60000"/>
              <a:alpha val="18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6208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/>
              <a:t>core_testing</a:t>
            </a:r>
            <a:r>
              <a:rPr lang="en-US" sz="3600" dirty="0"/>
              <a:t>/</a:t>
            </a:r>
            <a:r>
              <a:rPr lang="en-US" sz="3600" dirty="0" err="1"/>
              <a:t>run_test.py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1053" y="1023805"/>
            <a:ext cx="874294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…</a:t>
            </a:r>
          </a:p>
          <a:p>
            <a:endParaRPr lang="en-US" sz="1600" dirty="0"/>
          </a:p>
          <a:p>
            <a:r>
              <a:rPr lang="en-US" sz="1600" dirty="0" err="1" smtClean="0"/>
              <a:t>coorpath</a:t>
            </a:r>
            <a:r>
              <a:rPr lang="en-US" sz="1600" dirty="0" smtClean="0"/>
              <a:t> </a:t>
            </a:r>
            <a:r>
              <a:rPr lang="en-US" sz="1600" dirty="0"/>
              <a:t>= </a:t>
            </a:r>
            <a:r>
              <a:rPr lang="en-US" sz="1600" dirty="0" err="1"/>
              <a:t>os.path.dirname</a:t>
            </a:r>
            <a:r>
              <a:rPr lang="en-US" sz="1600" dirty="0"/>
              <a:t>(</a:t>
            </a:r>
            <a:r>
              <a:rPr lang="en-US" sz="1600" dirty="0" err="1"/>
              <a:t>os.path.realpath</a:t>
            </a:r>
            <a:r>
              <a:rPr lang="en-US" sz="1600" dirty="0"/>
              <a:t>(__file__)</a:t>
            </a:r>
            <a:r>
              <a:rPr lang="en-US" sz="1600" dirty="0" smtClean="0"/>
              <a:t>)</a:t>
            </a:r>
          </a:p>
          <a:p>
            <a:endParaRPr lang="en-US" sz="1600" dirty="0"/>
          </a:p>
          <a:p>
            <a:r>
              <a:rPr lang="en-US" sz="1600" dirty="0"/>
              <a:t>if 'PYTHONPATH' not in </a:t>
            </a:r>
            <a:r>
              <a:rPr lang="en-US" sz="1600" dirty="0" err="1"/>
              <a:t>os.environ</a:t>
            </a:r>
            <a:r>
              <a:rPr lang="en-US" sz="1600" dirty="0"/>
              <a:t>:</a:t>
            </a:r>
          </a:p>
          <a:p>
            <a:r>
              <a:rPr lang="en-US" sz="1600" dirty="0"/>
              <a:t>   </a:t>
            </a:r>
            <a:r>
              <a:rPr lang="en-US" sz="1600" dirty="0" err="1"/>
              <a:t>os.environ</a:t>
            </a:r>
            <a:r>
              <a:rPr lang="en-US" sz="1600" dirty="0"/>
              <a:t>['PYTHONPATH'] = </a:t>
            </a:r>
            <a:r>
              <a:rPr lang="en-US" sz="1600" dirty="0" err="1"/>
              <a:t>coorpath</a:t>
            </a:r>
            <a:endParaRPr lang="en-US" sz="1600" dirty="0"/>
          </a:p>
          <a:p>
            <a:r>
              <a:rPr lang="en-US" sz="1600" dirty="0" err="1"/>
              <a:t>elif</a:t>
            </a:r>
            <a:r>
              <a:rPr lang="en-US" sz="1600" dirty="0"/>
              <a:t> </a:t>
            </a:r>
            <a:r>
              <a:rPr lang="en-US" sz="1600" dirty="0" err="1"/>
              <a:t>coorpath</a:t>
            </a:r>
            <a:r>
              <a:rPr lang="en-US" sz="1600" dirty="0"/>
              <a:t> not in </a:t>
            </a:r>
            <a:r>
              <a:rPr lang="en-US" sz="1600" dirty="0" err="1"/>
              <a:t>os.environ</a:t>
            </a:r>
            <a:r>
              <a:rPr lang="en-US" sz="1600" dirty="0"/>
              <a:t>['PYTHONPATH']:</a:t>
            </a:r>
          </a:p>
          <a:p>
            <a:r>
              <a:rPr lang="en-US" sz="1600" dirty="0"/>
              <a:t>   </a:t>
            </a:r>
            <a:r>
              <a:rPr lang="en-US" sz="1600" dirty="0" err="1"/>
              <a:t>os.environ</a:t>
            </a:r>
            <a:r>
              <a:rPr lang="en-US" sz="1600" dirty="0"/>
              <a:t>['PYTHONPATH'] += (":"+</a:t>
            </a:r>
            <a:r>
              <a:rPr lang="en-US" sz="1600" dirty="0" err="1"/>
              <a:t>coorpath</a:t>
            </a:r>
            <a:r>
              <a:rPr lang="en-US" sz="1600" dirty="0"/>
              <a:t>)</a:t>
            </a:r>
          </a:p>
          <a:p>
            <a:endParaRPr lang="en-US" sz="1600" dirty="0" smtClean="0"/>
          </a:p>
          <a:p>
            <a:r>
              <a:rPr lang="en-US" sz="1600" dirty="0" smtClean="0"/>
              <a:t>…</a:t>
            </a:r>
            <a:endParaRPr lang="en-US" sz="1600" dirty="0"/>
          </a:p>
        </p:txBody>
      </p:sp>
      <p:sp>
        <p:nvSpPr>
          <p:cNvPr id="5" name="Rectangle 4"/>
          <p:cNvSpPr/>
          <p:nvPr/>
        </p:nvSpPr>
        <p:spPr>
          <a:xfrm>
            <a:off x="586249" y="2298700"/>
            <a:ext cx="3833351" cy="241300"/>
          </a:xfrm>
          <a:prstGeom prst="rect">
            <a:avLst/>
          </a:prstGeom>
          <a:solidFill>
            <a:schemeClr val="accent6">
              <a:lumMod val="40000"/>
              <a:lumOff val="60000"/>
              <a:alpha val="18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015249" y="1549400"/>
            <a:ext cx="848851" cy="342900"/>
          </a:xfrm>
          <a:prstGeom prst="rect">
            <a:avLst/>
          </a:prstGeom>
          <a:solidFill>
            <a:schemeClr val="accent6">
              <a:lumMod val="40000"/>
              <a:lumOff val="60000"/>
              <a:alpha val="18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3607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smtClean="0"/>
              <a:t>Code </a:t>
            </a:r>
            <a:r>
              <a:rPr lang="en-US" sz="3600" dirty="0" err="1" smtClean="0"/>
              <a:t>Refactorization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1800" dirty="0" err="1" smtClean="0">
                <a:solidFill>
                  <a:srgbClr val="3366FF"/>
                </a:solidFill>
              </a:rPr>
              <a:t>sasmath.cross_product</a:t>
            </a:r>
            <a:r>
              <a:rPr lang="en-US" sz="1800" dirty="0" smtClean="0">
                <a:solidFill>
                  <a:srgbClr val="3366FF"/>
                </a:solidFill>
              </a:rPr>
              <a:t>()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1053" y="1122945"/>
            <a:ext cx="4294429" cy="5078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class </a:t>
            </a:r>
            <a:r>
              <a:rPr lang="en-US" sz="1200" dirty="0" err="1"/>
              <a:t>test_sasmath_cross_product</a:t>
            </a:r>
            <a:r>
              <a:rPr lang="en-US" sz="1200" dirty="0"/>
              <a:t>(</a:t>
            </a:r>
            <a:r>
              <a:rPr lang="en-US" sz="1200" dirty="0" err="1"/>
              <a:t>MockerTestCase</a:t>
            </a:r>
            <a:r>
              <a:rPr lang="en-US" sz="1200" dirty="0"/>
              <a:t>):</a:t>
            </a:r>
          </a:p>
          <a:p>
            <a:endParaRPr lang="en-US" sz="1200" dirty="0" smtClean="0"/>
          </a:p>
          <a:p>
            <a:r>
              <a:rPr lang="en-US" sz="1200" dirty="0" smtClean="0"/>
              <a:t>   </a:t>
            </a:r>
            <a:r>
              <a:rPr lang="en-US" sz="1200" dirty="0" err="1" smtClean="0"/>
              <a:t>def</a:t>
            </a:r>
            <a:r>
              <a:rPr lang="en-US" sz="1200" dirty="0" smtClean="0"/>
              <a:t> </a:t>
            </a:r>
            <a:r>
              <a:rPr lang="en-US" sz="1200" dirty="0" err="1"/>
              <a:t>assertListAlmostEqual</a:t>
            </a:r>
            <a:r>
              <a:rPr lang="en-US" sz="1200" dirty="0"/>
              <a:t>(</a:t>
            </a:r>
            <a:r>
              <a:rPr lang="en-US" sz="1200" dirty="0" err="1"/>
              <a:t>self,a,b</a:t>
            </a:r>
            <a:r>
              <a:rPr lang="en-US" sz="1200" dirty="0"/>
              <a:t>):</a:t>
            </a:r>
          </a:p>
          <a:p>
            <a:r>
              <a:rPr lang="en-US" sz="1200" dirty="0"/>
              <a:t>        if (</a:t>
            </a:r>
            <a:r>
              <a:rPr lang="en-US" sz="1200" dirty="0" err="1"/>
              <a:t>len</a:t>
            </a:r>
            <a:r>
              <a:rPr lang="en-US" sz="1200" dirty="0"/>
              <a:t>(a)!=</a:t>
            </a:r>
            <a:r>
              <a:rPr lang="en-US" sz="1200" dirty="0" err="1"/>
              <a:t>len</a:t>
            </a:r>
            <a:r>
              <a:rPr lang="en-US" sz="1200" dirty="0"/>
              <a:t>(b)):</a:t>
            </a:r>
          </a:p>
          <a:p>
            <a:r>
              <a:rPr lang="en-US" sz="1200" dirty="0"/>
              <a:t>           raise "</a:t>
            </a:r>
            <a:r>
              <a:rPr lang="en-US" sz="1200" dirty="0" err="1"/>
              <a:t>LengthError</a:t>
            </a:r>
            <a:r>
              <a:rPr lang="en-US" sz="1200" dirty="0"/>
              <a:t>"</a:t>
            </a:r>
          </a:p>
          <a:p>
            <a:r>
              <a:rPr lang="en-US" sz="1200" dirty="0"/>
              <a:t>        else:</a:t>
            </a:r>
          </a:p>
          <a:p>
            <a:r>
              <a:rPr lang="en-US" sz="1200" dirty="0"/>
              <a:t>           for </a:t>
            </a:r>
            <a:r>
              <a:rPr lang="en-US" sz="1200" dirty="0" err="1"/>
              <a:t>i</a:t>
            </a:r>
            <a:r>
              <a:rPr lang="en-US" sz="1200" dirty="0"/>
              <a:t> in range(</a:t>
            </a:r>
            <a:r>
              <a:rPr lang="en-US" sz="1200" dirty="0" err="1"/>
              <a:t>len</a:t>
            </a:r>
            <a:r>
              <a:rPr lang="en-US" sz="1200" dirty="0"/>
              <a:t>(a)):</a:t>
            </a:r>
          </a:p>
          <a:p>
            <a:r>
              <a:rPr lang="en-US" sz="1200" dirty="0" smtClean="0"/>
              <a:t>                </a:t>
            </a:r>
            <a:r>
              <a:rPr lang="en-US" sz="1200" dirty="0" err="1" smtClean="0"/>
              <a:t>self.assertAlmostEqual</a:t>
            </a:r>
            <a:r>
              <a:rPr lang="en-US" sz="1200" dirty="0"/>
              <a:t>(a[</a:t>
            </a:r>
            <a:r>
              <a:rPr lang="en-US" sz="1200" dirty="0" err="1"/>
              <a:t>i</a:t>
            </a:r>
            <a:r>
              <a:rPr lang="en-US" sz="1200" dirty="0"/>
              <a:t>],b[</a:t>
            </a:r>
            <a:r>
              <a:rPr lang="en-US" sz="1200" dirty="0" err="1"/>
              <a:t>i</a:t>
            </a:r>
            <a:r>
              <a:rPr lang="en-US" sz="1200" dirty="0"/>
              <a:t>])</a:t>
            </a:r>
          </a:p>
          <a:p>
            <a:endParaRPr lang="en-US" sz="1200" dirty="0" smtClean="0"/>
          </a:p>
          <a:p>
            <a:r>
              <a:rPr lang="en-US" sz="1200" dirty="0" smtClean="0"/>
              <a:t>    </a:t>
            </a:r>
            <a:r>
              <a:rPr lang="en-US" sz="1200" dirty="0" err="1"/>
              <a:t>def</a:t>
            </a:r>
            <a:r>
              <a:rPr lang="en-US" sz="1200" dirty="0"/>
              <a:t> </a:t>
            </a:r>
            <a:r>
              <a:rPr lang="en-US" sz="1200" dirty="0" smtClean="0"/>
              <a:t>test_2_zero</a:t>
            </a:r>
            <a:r>
              <a:rPr lang="en-US" sz="1200" dirty="0"/>
              <a:t>(self)</a:t>
            </a:r>
            <a:r>
              <a:rPr lang="en-US" sz="1200" dirty="0" smtClean="0"/>
              <a:t>:</a:t>
            </a:r>
            <a:endParaRPr lang="en-US" sz="1200" dirty="0"/>
          </a:p>
          <a:p>
            <a:r>
              <a:rPr lang="en-US" sz="1200" dirty="0"/>
              <a:t>        x=</a:t>
            </a:r>
            <a:r>
              <a:rPr lang="en-US" sz="1200" dirty="0" err="1"/>
              <a:t>numpy.array</a:t>
            </a:r>
            <a:r>
              <a:rPr lang="en-US" sz="1200" dirty="0"/>
              <a:t>([0, 0, 0],</a:t>
            </a:r>
            <a:r>
              <a:rPr lang="en-US" sz="1200" dirty="0" err="1"/>
              <a:t>numpy.float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y=</a:t>
            </a:r>
            <a:r>
              <a:rPr lang="en-US" sz="1200" dirty="0" err="1"/>
              <a:t>numpy.array</a:t>
            </a:r>
            <a:r>
              <a:rPr lang="en-US" sz="1200" dirty="0"/>
              <a:t>([0, 0, 0],</a:t>
            </a:r>
            <a:r>
              <a:rPr lang="en-US" sz="1200" dirty="0" err="1"/>
              <a:t>numpy.float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result=</a:t>
            </a:r>
            <a:r>
              <a:rPr lang="en-US" sz="1200" dirty="0" err="1"/>
              <a:t>self.o.cross_product</a:t>
            </a:r>
            <a:r>
              <a:rPr lang="en-US" sz="1200" dirty="0"/>
              <a:t>(</a:t>
            </a:r>
            <a:r>
              <a:rPr lang="en-US" sz="1200" dirty="0" err="1"/>
              <a:t>x,y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self.assertListAlmostEqual</a:t>
            </a:r>
            <a:r>
              <a:rPr lang="en-US" sz="1200" dirty="0"/>
              <a:t>(result,[0, 0, 0])</a:t>
            </a:r>
          </a:p>
          <a:p>
            <a:endParaRPr lang="en-US" sz="1200" dirty="0"/>
          </a:p>
          <a:p>
            <a:r>
              <a:rPr lang="en-US" sz="1200" dirty="0"/>
              <a:t>    </a:t>
            </a:r>
            <a:r>
              <a:rPr lang="en-US" sz="1200" dirty="0" err="1"/>
              <a:t>def</a:t>
            </a:r>
            <a:r>
              <a:rPr lang="en-US" sz="1200" dirty="0"/>
              <a:t> </a:t>
            </a:r>
            <a:r>
              <a:rPr lang="en-US" sz="1200" dirty="0" smtClean="0"/>
              <a:t>test_1_zero</a:t>
            </a:r>
            <a:r>
              <a:rPr lang="en-US" sz="1200" dirty="0"/>
              <a:t>(self)</a:t>
            </a:r>
            <a:r>
              <a:rPr lang="en-US" sz="1200" dirty="0" smtClean="0"/>
              <a:t>:</a:t>
            </a:r>
            <a:endParaRPr lang="en-US" sz="1200" dirty="0"/>
          </a:p>
          <a:p>
            <a:r>
              <a:rPr lang="en-US" sz="1200" dirty="0"/>
              <a:t>        x=</a:t>
            </a:r>
            <a:r>
              <a:rPr lang="en-US" sz="1200" dirty="0" err="1"/>
              <a:t>numpy.array</a:t>
            </a:r>
            <a:r>
              <a:rPr lang="en-US" sz="1200" dirty="0"/>
              <a:t>([0, 0, 0],</a:t>
            </a:r>
            <a:r>
              <a:rPr lang="en-US" sz="1200" dirty="0" err="1"/>
              <a:t>numpy.float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y=</a:t>
            </a:r>
            <a:r>
              <a:rPr lang="en-US" sz="1200" dirty="0" err="1"/>
              <a:t>numpy.array</a:t>
            </a:r>
            <a:r>
              <a:rPr lang="en-US" sz="1200" dirty="0"/>
              <a:t>([3.2, 2.6, -0.3],</a:t>
            </a:r>
            <a:r>
              <a:rPr lang="en-US" sz="1200" dirty="0" err="1"/>
              <a:t>numpy.float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result=</a:t>
            </a:r>
            <a:r>
              <a:rPr lang="en-US" sz="1200" dirty="0" err="1"/>
              <a:t>self.o.cross_product</a:t>
            </a:r>
            <a:r>
              <a:rPr lang="en-US" sz="1200" dirty="0"/>
              <a:t>(</a:t>
            </a:r>
            <a:r>
              <a:rPr lang="en-US" sz="1200" dirty="0" err="1"/>
              <a:t>x,y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self.assertListAlmostEqual</a:t>
            </a:r>
            <a:r>
              <a:rPr lang="en-US" sz="1200" dirty="0"/>
              <a:t>(result,[0, 0, 0])</a:t>
            </a:r>
          </a:p>
          <a:p>
            <a:endParaRPr lang="en-US" sz="1200" dirty="0"/>
          </a:p>
          <a:p>
            <a:r>
              <a:rPr lang="en-US" sz="1200" dirty="0"/>
              <a:t>    </a:t>
            </a:r>
            <a:r>
              <a:rPr lang="en-US" sz="1200" dirty="0" err="1"/>
              <a:t>def</a:t>
            </a:r>
            <a:r>
              <a:rPr lang="en-US" sz="1200" dirty="0"/>
              <a:t> </a:t>
            </a:r>
            <a:r>
              <a:rPr lang="en-US" sz="1200" dirty="0" err="1" smtClean="0"/>
              <a:t>test_X_times_Y</a:t>
            </a:r>
            <a:r>
              <a:rPr lang="en-US" sz="1200" dirty="0"/>
              <a:t>(self):</a:t>
            </a:r>
          </a:p>
          <a:p>
            <a:r>
              <a:rPr lang="en-US" sz="1200" dirty="0"/>
              <a:t>        x=</a:t>
            </a:r>
            <a:r>
              <a:rPr lang="en-US" sz="1200" dirty="0" err="1"/>
              <a:t>numpy.array</a:t>
            </a:r>
            <a:r>
              <a:rPr lang="en-US" sz="1200" dirty="0"/>
              <a:t>([1, 0, 0],</a:t>
            </a:r>
            <a:r>
              <a:rPr lang="en-US" sz="1200" dirty="0" err="1"/>
              <a:t>numpy.float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y=</a:t>
            </a:r>
            <a:r>
              <a:rPr lang="en-US" sz="1200" dirty="0" err="1"/>
              <a:t>numpy.array</a:t>
            </a:r>
            <a:r>
              <a:rPr lang="en-US" sz="1200" dirty="0"/>
              <a:t>([0, 1, 0],</a:t>
            </a:r>
            <a:r>
              <a:rPr lang="en-US" sz="1200" dirty="0" err="1"/>
              <a:t>numpy.float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result=</a:t>
            </a:r>
            <a:r>
              <a:rPr lang="en-US" sz="1200" dirty="0" err="1"/>
              <a:t>self.o.cross_product</a:t>
            </a:r>
            <a:r>
              <a:rPr lang="en-US" sz="1200" dirty="0"/>
              <a:t>(</a:t>
            </a:r>
            <a:r>
              <a:rPr lang="en-US" sz="1200" dirty="0" err="1"/>
              <a:t>x,y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self.assertListAlmostEqual</a:t>
            </a:r>
            <a:r>
              <a:rPr lang="en-US" sz="1200" dirty="0"/>
              <a:t>(result,[0, 0, 1])</a:t>
            </a:r>
          </a:p>
          <a:p>
            <a:endParaRPr lang="en-US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4695482" y="1122945"/>
            <a:ext cx="3924180" cy="4708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    </a:t>
            </a:r>
            <a:endParaRPr lang="en-US" sz="1200" dirty="0"/>
          </a:p>
          <a:p>
            <a:r>
              <a:rPr lang="en-US" sz="1200" dirty="0"/>
              <a:t>    </a:t>
            </a:r>
            <a:r>
              <a:rPr lang="en-US" sz="1200" dirty="0" err="1"/>
              <a:t>def</a:t>
            </a:r>
            <a:r>
              <a:rPr lang="en-US" sz="1200" dirty="0"/>
              <a:t> </a:t>
            </a:r>
            <a:r>
              <a:rPr lang="en-US" sz="1200" dirty="0" err="1"/>
              <a:t>test_X_times_Z</a:t>
            </a:r>
            <a:r>
              <a:rPr lang="en-US" sz="1200" dirty="0"/>
              <a:t>(self):</a:t>
            </a:r>
          </a:p>
          <a:p>
            <a:r>
              <a:rPr lang="en-US" sz="1200" dirty="0"/>
              <a:t>        x=</a:t>
            </a:r>
            <a:r>
              <a:rPr lang="en-US" sz="1200" dirty="0" err="1"/>
              <a:t>numpy.array</a:t>
            </a:r>
            <a:r>
              <a:rPr lang="en-US" sz="1200" dirty="0"/>
              <a:t>([1, 0, 0],</a:t>
            </a:r>
            <a:r>
              <a:rPr lang="en-US" sz="1200" dirty="0" err="1"/>
              <a:t>numpy.float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y=</a:t>
            </a:r>
            <a:r>
              <a:rPr lang="en-US" sz="1200" dirty="0" err="1"/>
              <a:t>numpy.array</a:t>
            </a:r>
            <a:r>
              <a:rPr lang="en-US" sz="1200" dirty="0"/>
              <a:t>([0, 0, 1],</a:t>
            </a:r>
            <a:r>
              <a:rPr lang="en-US" sz="1200" dirty="0" err="1"/>
              <a:t>numpy.float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result=</a:t>
            </a:r>
            <a:r>
              <a:rPr lang="en-US" sz="1200" dirty="0" err="1"/>
              <a:t>self.o.cross_productt</a:t>
            </a:r>
            <a:r>
              <a:rPr lang="en-US" sz="1200" dirty="0"/>
              <a:t> (</a:t>
            </a:r>
            <a:r>
              <a:rPr lang="en-US" sz="1200" dirty="0" err="1"/>
              <a:t>x,y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self.assertListAlmostEqual</a:t>
            </a:r>
            <a:r>
              <a:rPr lang="en-US" sz="1200" dirty="0"/>
              <a:t>(result,[0, -1, 0]</a:t>
            </a:r>
            <a:r>
              <a:rPr lang="en-US" sz="1200" dirty="0" smtClean="0"/>
              <a:t>)</a:t>
            </a:r>
          </a:p>
          <a:p>
            <a:endParaRPr lang="en-US" sz="1200" dirty="0"/>
          </a:p>
          <a:p>
            <a:r>
              <a:rPr lang="en-US" sz="1200" dirty="0"/>
              <a:t> </a:t>
            </a:r>
            <a:r>
              <a:rPr lang="en-US" sz="1200" dirty="0" smtClean="0"/>
              <a:t>   </a:t>
            </a:r>
            <a:r>
              <a:rPr lang="en-US" sz="1200" dirty="0" err="1" smtClean="0"/>
              <a:t>def</a:t>
            </a:r>
            <a:r>
              <a:rPr lang="en-US" sz="1200" dirty="0" smtClean="0"/>
              <a:t> test__2X_times_3Z</a:t>
            </a:r>
            <a:r>
              <a:rPr lang="en-US" sz="1200" dirty="0"/>
              <a:t>(self):</a:t>
            </a:r>
          </a:p>
          <a:p>
            <a:r>
              <a:rPr lang="en-US" sz="1200" dirty="0"/>
              <a:t>        x=</a:t>
            </a:r>
            <a:r>
              <a:rPr lang="en-US" sz="1200" dirty="0" err="1"/>
              <a:t>numpy.array</a:t>
            </a:r>
            <a:r>
              <a:rPr lang="en-US" sz="1200" dirty="0"/>
              <a:t>([2, 0, 0],</a:t>
            </a:r>
            <a:r>
              <a:rPr lang="en-US" sz="1200" dirty="0" err="1"/>
              <a:t>numpy.float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y=</a:t>
            </a:r>
            <a:r>
              <a:rPr lang="en-US" sz="1200" dirty="0" err="1"/>
              <a:t>numpy.array</a:t>
            </a:r>
            <a:r>
              <a:rPr lang="en-US" sz="1200" dirty="0"/>
              <a:t>([0, 0, 3],</a:t>
            </a:r>
            <a:r>
              <a:rPr lang="en-US" sz="1200" dirty="0" err="1"/>
              <a:t>numpy.float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result=</a:t>
            </a:r>
            <a:r>
              <a:rPr lang="en-US" sz="1200" dirty="0" err="1"/>
              <a:t>self.o.cross_product</a:t>
            </a:r>
            <a:r>
              <a:rPr lang="en-US" sz="1200" dirty="0"/>
              <a:t>(</a:t>
            </a:r>
            <a:r>
              <a:rPr lang="en-US" sz="1200" dirty="0" err="1"/>
              <a:t>x,y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self.assertListAlmostEqual</a:t>
            </a:r>
            <a:r>
              <a:rPr lang="en-US" sz="1200" dirty="0"/>
              <a:t>(result,[0, -6, 0])</a:t>
            </a:r>
          </a:p>
          <a:p>
            <a:endParaRPr lang="en-US" sz="1200" dirty="0" smtClean="0"/>
          </a:p>
          <a:p>
            <a:r>
              <a:rPr lang="en-US" sz="1200" dirty="0" smtClean="0"/>
              <a:t>    </a:t>
            </a:r>
            <a:r>
              <a:rPr lang="en-US" sz="1200" dirty="0" err="1" smtClean="0"/>
              <a:t>def</a:t>
            </a:r>
            <a:r>
              <a:rPr lang="en-US" sz="1200" dirty="0" smtClean="0"/>
              <a:t> </a:t>
            </a:r>
            <a:r>
              <a:rPr lang="en-US" sz="1200" dirty="0" err="1" smtClean="0"/>
              <a:t>test_arbitary</a:t>
            </a:r>
            <a:r>
              <a:rPr lang="en-US" sz="1200" dirty="0"/>
              <a:t>(self):</a:t>
            </a:r>
          </a:p>
          <a:p>
            <a:r>
              <a:rPr lang="en-US" sz="1200" dirty="0"/>
              <a:t>        x=</a:t>
            </a:r>
            <a:r>
              <a:rPr lang="en-US" sz="1200" dirty="0" err="1"/>
              <a:t>numpy.array</a:t>
            </a:r>
            <a:r>
              <a:rPr lang="en-US" sz="1200" dirty="0"/>
              <a:t>([3.0, 0, 0],</a:t>
            </a:r>
            <a:r>
              <a:rPr lang="en-US" sz="1200" dirty="0" err="1"/>
              <a:t>numpy.float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y=</a:t>
            </a:r>
            <a:r>
              <a:rPr lang="en-US" sz="1200" dirty="0" err="1"/>
              <a:t>numpy.array</a:t>
            </a:r>
            <a:r>
              <a:rPr lang="en-US" sz="1200" dirty="0"/>
              <a:t>([0, 0, -2.2],</a:t>
            </a:r>
            <a:r>
              <a:rPr lang="en-US" sz="1200" dirty="0" err="1"/>
              <a:t>numpy.float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result=</a:t>
            </a:r>
            <a:r>
              <a:rPr lang="en-US" sz="1200" dirty="0" err="1"/>
              <a:t>self.o.cross_product</a:t>
            </a:r>
            <a:r>
              <a:rPr lang="en-US" sz="1200" dirty="0"/>
              <a:t>(</a:t>
            </a:r>
            <a:r>
              <a:rPr lang="en-US" sz="1200" dirty="0" err="1"/>
              <a:t>x,y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self.assertListAlmostEqual</a:t>
            </a:r>
            <a:r>
              <a:rPr lang="en-US" sz="1200" dirty="0"/>
              <a:t>(result,[0, 6.6, 0])</a:t>
            </a:r>
          </a:p>
          <a:p>
            <a:endParaRPr lang="en-US" sz="1200" dirty="0"/>
          </a:p>
          <a:p>
            <a:r>
              <a:rPr lang="en-US" sz="1200" dirty="0"/>
              <a:t>    </a:t>
            </a:r>
            <a:r>
              <a:rPr lang="en-US" sz="1200" dirty="0" err="1"/>
              <a:t>def</a:t>
            </a:r>
            <a:r>
              <a:rPr lang="en-US" sz="1200" dirty="0"/>
              <a:t> </a:t>
            </a:r>
            <a:r>
              <a:rPr lang="en-US" sz="1200" dirty="0" err="1" smtClean="0"/>
              <a:t>test_numpy</a:t>
            </a:r>
            <a:r>
              <a:rPr lang="en-US" sz="1200" dirty="0"/>
              <a:t>(self):</a:t>
            </a:r>
          </a:p>
          <a:p>
            <a:r>
              <a:rPr lang="en-US" sz="1200" dirty="0"/>
              <a:t>        x=</a:t>
            </a:r>
            <a:r>
              <a:rPr lang="en-US" sz="1200" dirty="0" err="1"/>
              <a:t>numpy.array</a:t>
            </a:r>
            <a:r>
              <a:rPr lang="en-US" sz="1200" dirty="0"/>
              <a:t>([3.0, 3.0, -100.2],</a:t>
            </a:r>
            <a:r>
              <a:rPr lang="en-US" sz="1200" dirty="0" err="1"/>
              <a:t>numpy.float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y=</a:t>
            </a:r>
            <a:r>
              <a:rPr lang="en-US" sz="1200" dirty="0" err="1"/>
              <a:t>numpy.array</a:t>
            </a:r>
            <a:r>
              <a:rPr lang="en-US" sz="1200" dirty="0"/>
              <a:t>([17.68, 0.9, -2.2],</a:t>
            </a:r>
            <a:r>
              <a:rPr lang="en-US" sz="1200" dirty="0" err="1"/>
              <a:t>numpy.float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result=</a:t>
            </a:r>
            <a:r>
              <a:rPr lang="en-US" sz="1200" dirty="0" err="1"/>
              <a:t>self.o.cross_product</a:t>
            </a:r>
            <a:r>
              <a:rPr lang="en-US" sz="1200" dirty="0"/>
              <a:t>(</a:t>
            </a:r>
            <a:r>
              <a:rPr lang="en-US" sz="1200" dirty="0" err="1"/>
              <a:t>x,y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resultnp</a:t>
            </a:r>
            <a:r>
              <a:rPr lang="en-US" sz="1200" dirty="0"/>
              <a:t> = </a:t>
            </a:r>
            <a:r>
              <a:rPr lang="en-US" sz="1200" dirty="0" err="1"/>
              <a:t>numpy.cross</a:t>
            </a:r>
            <a:r>
              <a:rPr lang="en-US" sz="1200" dirty="0"/>
              <a:t>(</a:t>
            </a:r>
            <a:r>
              <a:rPr lang="en-US" sz="1200" dirty="0" err="1"/>
              <a:t>x,y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self.assertListAlmostEqual</a:t>
            </a:r>
            <a:r>
              <a:rPr lang="en-US" sz="1200" dirty="0"/>
              <a:t>(</a:t>
            </a:r>
            <a:r>
              <a:rPr lang="en-US" sz="1200" dirty="0" err="1"/>
              <a:t>result,resultnp</a:t>
            </a:r>
            <a:r>
              <a:rPr lang="en-US" sz="1200" dirty="0"/>
              <a:t>)</a:t>
            </a:r>
          </a:p>
        </p:txBody>
      </p:sp>
      <p:sp>
        <p:nvSpPr>
          <p:cNvPr id="5" name="Rectangle 4"/>
          <p:cNvSpPr/>
          <p:nvPr/>
        </p:nvSpPr>
        <p:spPr>
          <a:xfrm>
            <a:off x="891049" y="1199145"/>
            <a:ext cx="2055351" cy="241300"/>
          </a:xfrm>
          <a:prstGeom prst="rect">
            <a:avLst/>
          </a:prstGeom>
          <a:solidFill>
            <a:schemeClr val="accent6">
              <a:lumMod val="40000"/>
              <a:lumOff val="60000"/>
              <a:alpha val="18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209049" y="1319795"/>
            <a:ext cx="1179051" cy="241300"/>
          </a:xfrm>
          <a:prstGeom prst="rect">
            <a:avLst/>
          </a:prstGeom>
          <a:solidFill>
            <a:schemeClr val="accent6">
              <a:lumMod val="40000"/>
              <a:lumOff val="60000"/>
              <a:alpha val="18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4205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/>
              <a:t>Inf</a:t>
            </a:r>
            <a:r>
              <a:rPr lang="en-US" sz="3600" dirty="0" smtClean="0"/>
              <a:t>/Nan/Subnormal handling</a:t>
            </a:r>
            <a:br>
              <a:rPr lang="en-US" sz="3600" dirty="0" smtClean="0"/>
            </a:br>
            <a:r>
              <a:rPr lang="en-US" sz="1800" dirty="0" err="1" smtClean="0">
                <a:solidFill>
                  <a:srgbClr val="3366FF"/>
                </a:solidFill>
              </a:rPr>
              <a:t>sasmath.cross_product</a:t>
            </a:r>
            <a:r>
              <a:rPr lang="en-US" sz="1800" dirty="0" smtClean="0">
                <a:solidFill>
                  <a:srgbClr val="3366FF"/>
                </a:solidFill>
              </a:rPr>
              <a:t>()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1052" y="1110190"/>
            <a:ext cx="4409891" cy="5632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f</a:t>
            </a:r>
            <a:r>
              <a:rPr lang="en-US" sz="1200" dirty="0" smtClean="0"/>
              <a:t>rom </a:t>
            </a:r>
            <a:r>
              <a:rPr lang="en-US" sz="1200" dirty="0" err="1" smtClean="0"/>
              <a:t>util</a:t>
            </a:r>
            <a:r>
              <a:rPr lang="en-US" sz="1200" dirty="0" smtClean="0"/>
              <a:t> import </a:t>
            </a:r>
            <a:r>
              <a:rPr lang="en-US" sz="1200" dirty="0" err="1" smtClean="0"/>
              <a:t>util</a:t>
            </a:r>
            <a:endParaRPr lang="en-US" sz="1200" dirty="0" smtClean="0"/>
          </a:p>
          <a:p>
            <a:r>
              <a:rPr lang="en-US" sz="1200" dirty="0" smtClean="0"/>
              <a:t> </a:t>
            </a:r>
          </a:p>
          <a:p>
            <a:r>
              <a:rPr lang="en-US" sz="1200" dirty="0" err="1" smtClean="0"/>
              <a:t>def</a:t>
            </a:r>
            <a:r>
              <a:rPr lang="en-US" sz="1200" dirty="0" smtClean="0"/>
              <a:t> </a:t>
            </a:r>
            <a:r>
              <a:rPr lang="en-US" sz="1200" dirty="0"/>
              <a:t>test_inf_1(self):</a:t>
            </a:r>
          </a:p>
          <a:p>
            <a:r>
              <a:rPr lang="en-US" sz="1200" dirty="0"/>
              <a:t>        x=</a:t>
            </a:r>
            <a:r>
              <a:rPr lang="en-US" sz="1200" dirty="0" err="1"/>
              <a:t>numpy.array</a:t>
            </a:r>
            <a:r>
              <a:rPr lang="en-US" sz="1200" dirty="0"/>
              <a:t>([</a:t>
            </a:r>
            <a:r>
              <a:rPr lang="en-US" sz="1200" dirty="0" err="1">
                <a:solidFill>
                  <a:srgbClr val="FF0000"/>
                </a:solidFill>
              </a:rPr>
              <a:t>util.HUGE</a:t>
            </a:r>
            <a:r>
              <a:rPr lang="en-US" sz="1200" dirty="0"/>
              <a:t>, 3.0, -100.2],</a:t>
            </a:r>
            <a:r>
              <a:rPr lang="en-US" sz="1200" dirty="0" err="1"/>
              <a:t>floattype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y=</a:t>
            </a:r>
            <a:r>
              <a:rPr lang="en-US" sz="1200" dirty="0" err="1"/>
              <a:t>numpy.array</a:t>
            </a:r>
            <a:r>
              <a:rPr lang="en-US" sz="1200" dirty="0"/>
              <a:t>(</a:t>
            </a:r>
            <a:r>
              <a:rPr lang="en-US" sz="1200" dirty="0" smtClean="0"/>
              <a:t>[2.0</a:t>
            </a:r>
            <a:r>
              <a:rPr lang="en-US" sz="1200" dirty="0"/>
              <a:t>, 0.9, -2.2],</a:t>
            </a:r>
            <a:r>
              <a:rPr lang="en-US" sz="1200" dirty="0" err="1"/>
              <a:t>floattype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result=</a:t>
            </a:r>
            <a:r>
              <a:rPr lang="en-US" sz="1200" dirty="0" err="1"/>
              <a:t>sasmath.cross_product</a:t>
            </a:r>
            <a:r>
              <a:rPr lang="en-US" sz="1200" dirty="0"/>
              <a:t>(</a:t>
            </a:r>
            <a:r>
              <a:rPr lang="en-US" sz="1200" dirty="0" err="1"/>
              <a:t>x,y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resultnp</a:t>
            </a:r>
            <a:r>
              <a:rPr lang="en-US" sz="1200" dirty="0"/>
              <a:t> = </a:t>
            </a:r>
            <a:r>
              <a:rPr lang="en-US" sz="1200" dirty="0" err="1"/>
              <a:t>numpy.cross</a:t>
            </a:r>
            <a:r>
              <a:rPr lang="en-US" sz="1200" dirty="0"/>
              <a:t>(</a:t>
            </a:r>
            <a:r>
              <a:rPr lang="en-US" sz="1200" dirty="0" err="1"/>
              <a:t>x,y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self.assertListAlmostEqual</a:t>
            </a:r>
            <a:r>
              <a:rPr lang="en-US" sz="1200" dirty="0"/>
              <a:t>(</a:t>
            </a:r>
            <a:r>
              <a:rPr lang="en-US" sz="1200" dirty="0" err="1"/>
              <a:t>result,resultnp</a:t>
            </a:r>
            <a:r>
              <a:rPr lang="en-US" sz="1200" dirty="0"/>
              <a:t>)</a:t>
            </a:r>
          </a:p>
          <a:p>
            <a:endParaRPr lang="en-US" sz="1200" dirty="0"/>
          </a:p>
          <a:p>
            <a:r>
              <a:rPr lang="en-US" sz="1200" dirty="0"/>
              <a:t>    </a:t>
            </a:r>
            <a:r>
              <a:rPr lang="en-US" sz="1200" dirty="0" err="1"/>
              <a:t>def</a:t>
            </a:r>
            <a:r>
              <a:rPr lang="en-US" sz="1200" dirty="0"/>
              <a:t> test_inf_2(self):</a:t>
            </a:r>
          </a:p>
          <a:p>
            <a:r>
              <a:rPr lang="en-US" sz="1200" dirty="0"/>
              <a:t>        x=</a:t>
            </a:r>
            <a:r>
              <a:rPr lang="en-US" sz="1200" dirty="0" err="1"/>
              <a:t>numpy.array</a:t>
            </a:r>
            <a:r>
              <a:rPr lang="en-US" sz="1200" dirty="0"/>
              <a:t>([</a:t>
            </a:r>
            <a:r>
              <a:rPr lang="en-US" sz="1200" dirty="0" err="1">
                <a:solidFill>
                  <a:srgbClr val="FF0000"/>
                </a:solidFill>
              </a:rPr>
              <a:t>util.INF</a:t>
            </a:r>
            <a:r>
              <a:rPr lang="en-US" sz="1200" dirty="0"/>
              <a:t>, 3.0, -100.2],</a:t>
            </a:r>
            <a:r>
              <a:rPr lang="en-US" sz="1200" dirty="0" err="1"/>
              <a:t>floattype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y=</a:t>
            </a:r>
            <a:r>
              <a:rPr lang="en-US" sz="1200" dirty="0" err="1"/>
              <a:t>numpy.array</a:t>
            </a:r>
            <a:r>
              <a:rPr lang="en-US" sz="1200" dirty="0"/>
              <a:t>([1.0, 0.9, -2.2],</a:t>
            </a:r>
            <a:r>
              <a:rPr lang="en-US" sz="1200" dirty="0" err="1"/>
              <a:t>floattype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result=</a:t>
            </a:r>
            <a:r>
              <a:rPr lang="en-US" sz="1200" dirty="0" err="1"/>
              <a:t>sasmath.cross_product</a:t>
            </a:r>
            <a:r>
              <a:rPr lang="en-US" sz="1200" dirty="0"/>
              <a:t>(</a:t>
            </a:r>
            <a:r>
              <a:rPr lang="en-US" sz="1200" dirty="0" err="1"/>
              <a:t>x,y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resultnp</a:t>
            </a:r>
            <a:r>
              <a:rPr lang="en-US" sz="1200" dirty="0"/>
              <a:t> = </a:t>
            </a:r>
            <a:r>
              <a:rPr lang="en-US" sz="1200" dirty="0" err="1"/>
              <a:t>numpy.cross</a:t>
            </a:r>
            <a:r>
              <a:rPr lang="en-US" sz="1200" dirty="0"/>
              <a:t>(</a:t>
            </a:r>
            <a:r>
              <a:rPr lang="en-US" sz="1200" dirty="0" err="1"/>
              <a:t>x,y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self.assertListAlmostEqual</a:t>
            </a:r>
            <a:r>
              <a:rPr lang="en-US" sz="1200" dirty="0"/>
              <a:t>(</a:t>
            </a:r>
            <a:r>
              <a:rPr lang="en-US" sz="1200" dirty="0" err="1"/>
              <a:t>result,resultnp</a:t>
            </a:r>
            <a:r>
              <a:rPr lang="en-US" sz="1200" dirty="0" smtClean="0"/>
              <a:t>)</a:t>
            </a:r>
          </a:p>
          <a:p>
            <a:endParaRPr lang="en-US" sz="1200" dirty="0" smtClean="0"/>
          </a:p>
          <a:p>
            <a:r>
              <a:rPr lang="en-US" sz="1200" dirty="0"/>
              <a:t> </a:t>
            </a:r>
            <a:r>
              <a:rPr lang="en-US" sz="1200" dirty="0" err="1"/>
              <a:t>def</a:t>
            </a:r>
            <a:r>
              <a:rPr lang="en-US" sz="1200" dirty="0"/>
              <a:t> </a:t>
            </a:r>
            <a:r>
              <a:rPr lang="en-US" sz="1200" dirty="0" err="1"/>
              <a:t>test_nan</a:t>
            </a:r>
            <a:r>
              <a:rPr lang="en-US" sz="1200" dirty="0"/>
              <a:t>(self):</a:t>
            </a:r>
          </a:p>
          <a:p>
            <a:r>
              <a:rPr lang="en-US" sz="1200" dirty="0"/>
              <a:t>        x=</a:t>
            </a:r>
            <a:r>
              <a:rPr lang="en-US" sz="1200" dirty="0" err="1"/>
              <a:t>numpy.array</a:t>
            </a:r>
            <a:r>
              <a:rPr lang="en-US" sz="1200" dirty="0"/>
              <a:t>([</a:t>
            </a:r>
            <a:r>
              <a:rPr lang="en-US" sz="1200" dirty="0" err="1">
                <a:solidFill>
                  <a:srgbClr val="FF0000"/>
                </a:solidFill>
              </a:rPr>
              <a:t>util.NAN</a:t>
            </a:r>
            <a:r>
              <a:rPr lang="en-US" sz="1200" dirty="0"/>
              <a:t>, 3.0, -100.2],</a:t>
            </a:r>
            <a:r>
              <a:rPr lang="en-US" sz="1200" dirty="0" err="1"/>
              <a:t>floattype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y=</a:t>
            </a:r>
            <a:r>
              <a:rPr lang="en-US" sz="1200" dirty="0" err="1"/>
              <a:t>numpy.array</a:t>
            </a:r>
            <a:r>
              <a:rPr lang="en-US" sz="1200" dirty="0"/>
              <a:t>([1.0, 0.9, -2.2],</a:t>
            </a:r>
            <a:r>
              <a:rPr lang="en-US" sz="1200" dirty="0" err="1"/>
              <a:t>floattype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result=</a:t>
            </a:r>
            <a:r>
              <a:rPr lang="en-US" sz="1200" dirty="0" err="1"/>
              <a:t>sasmath.cross_product</a:t>
            </a:r>
            <a:r>
              <a:rPr lang="en-US" sz="1200" dirty="0"/>
              <a:t>(</a:t>
            </a:r>
            <a:r>
              <a:rPr lang="en-US" sz="1200" dirty="0" err="1"/>
              <a:t>x,y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resultnp</a:t>
            </a:r>
            <a:r>
              <a:rPr lang="en-US" sz="1200" dirty="0"/>
              <a:t> = </a:t>
            </a:r>
            <a:r>
              <a:rPr lang="en-US" sz="1200" dirty="0" err="1"/>
              <a:t>numpy.cross</a:t>
            </a:r>
            <a:r>
              <a:rPr lang="en-US" sz="1200" dirty="0"/>
              <a:t>(</a:t>
            </a:r>
            <a:r>
              <a:rPr lang="en-US" sz="1200" dirty="0" err="1"/>
              <a:t>x,y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self.assertListAlmostEqual</a:t>
            </a:r>
            <a:r>
              <a:rPr lang="en-US" sz="1200" dirty="0"/>
              <a:t>(</a:t>
            </a:r>
            <a:r>
              <a:rPr lang="en-US" sz="1200" dirty="0" err="1"/>
              <a:t>result,resultnp</a:t>
            </a:r>
            <a:r>
              <a:rPr lang="en-US" sz="1200" dirty="0"/>
              <a:t>)</a:t>
            </a:r>
          </a:p>
          <a:p>
            <a:endParaRPr lang="en-US" sz="1200" dirty="0"/>
          </a:p>
          <a:p>
            <a:r>
              <a:rPr lang="en-US" sz="1200" dirty="0"/>
              <a:t>    </a:t>
            </a:r>
            <a:r>
              <a:rPr lang="en-US" sz="1200" dirty="0" err="1"/>
              <a:t>def</a:t>
            </a:r>
            <a:r>
              <a:rPr lang="en-US" sz="1200" dirty="0"/>
              <a:t> </a:t>
            </a:r>
            <a:r>
              <a:rPr lang="en-US" sz="1200" dirty="0" err="1"/>
              <a:t>test_tiny</a:t>
            </a:r>
            <a:r>
              <a:rPr lang="en-US" sz="1200" dirty="0"/>
              <a:t>(self):</a:t>
            </a:r>
          </a:p>
          <a:p>
            <a:r>
              <a:rPr lang="en-US" sz="1200" dirty="0"/>
              <a:t>        x=</a:t>
            </a:r>
            <a:r>
              <a:rPr lang="en-US" sz="1200" dirty="0" err="1"/>
              <a:t>numpy.array</a:t>
            </a:r>
            <a:r>
              <a:rPr lang="en-US" sz="1200" dirty="0"/>
              <a:t>([</a:t>
            </a:r>
            <a:r>
              <a:rPr lang="en-US" sz="1200" dirty="0" err="1">
                <a:solidFill>
                  <a:srgbClr val="FF0000"/>
                </a:solidFill>
              </a:rPr>
              <a:t>util.TINY</a:t>
            </a:r>
            <a:r>
              <a:rPr lang="en-US" sz="1200" dirty="0"/>
              <a:t>, 3.0, -100.2],</a:t>
            </a:r>
            <a:r>
              <a:rPr lang="en-US" sz="1200" dirty="0" err="1"/>
              <a:t>floattype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y=</a:t>
            </a:r>
            <a:r>
              <a:rPr lang="en-US" sz="1200" dirty="0" err="1"/>
              <a:t>numpy.array</a:t>
            </a:r>
            <a:r>
              <a:rPr lang="en-US" sz="1200" dirty="0"/>
              <a:t>([1.0, 0.9, -2.2],</a:t>
            </a:r>
            <a:r>
              <a:rPr lang="en-US" sz="1200" dirty="0" err="1"/>
              <a:t>floattype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result=</a:t>
            </a:r>
            <a:r>
              <a:rPr lang="en-US" sz="1200" dirty="0" err="1"/>
              <a:t>sasmath.cross_product</a:t>
            </a:r>
            <a:r>
              <a:rPr lang="en-US" sz="1200" dirty="0"/>
              <a:t>(</a:t>
            </a:r>
            <a:r>
              <a:rPr lang="en-US" sz="1200" dirty="0" err="1"/>
              <a:t>x,y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resultnp</a:t>
            </a:r>
            <a:r>
              <a:rPr lang="en-US" sz="1200" dirty="0"/>
              <a:t> = </a:t>
            </a:r>
            <a:r>
              <a:rPr lang="en-US" sz="1200" dirty="0" err="1"/>
              <a:t>numpy.cross</a:t>
            </a:r>
            <a:r>
              <a:rPr lang="en-US" sz="1200" dirty="0"/>
              <a:t>(</a:t>
            </a:r>
            <a:r>
              <a:rPr lang="en-US" sz="1200" dirty="0" err="1"/>
              <a:t>x,y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self.assertListAlmostEqual</a:t>
            </a:r>
            <a:r>
              <a:rPr lang="en-US" sz="1200" dirty="0"/>
              <a:t>(</a:t>
            </a:r>
            <a:r>
              <a:rPr lang="en-US" sz="1200" dirty="0" err="1"/>
              <a:t>result,resultnp</a:t>
            </a:r>
            <a:r>
              <a:rPr lang="en-US" sz="1200" dirty="0"/>
              <a:t>)</a:t>
            </a:r>
          </a:p>
          <a:p>
            <a:endParaRPr lang="en-US" sz="1200" dirty="0" err="1" smtClean="0"/>
          </a:p>
        </p:txBody>
      </p:sp>
      <p:sp>
        <p:nvSpPr>
          <p:cNvPr id="6" name="TextBox 5"/>
          <p:cNvSpPr txBox="1"/>
          <p:nvPr/>
        </p:nvSpPr>
        <p:spPr>
          <a:xfrm>
            <a:off x="4695482" y="1595401"/>
            <a:ext cx="44485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   </a:t>
            </a:r>
            <a:r>
              <a:rPr lang="en-US" sz="1200" dirty="0"/>
              <a:t>  </a:t>
            </a:r>
            <a:r>
              <a:rPr lang="en-US" sz="1200" dirty="0" err="1"/>
              <a:t>def</a:t>
            </a:r>
            <a:r>
              <a:rPr lang="en-US" sz="1200" dirty="0"/>
              <a:t> </a:t>
            </a:r>
            <a:r>
              <a:rPr lang="en-US" sz="1200" dirty="0" err="1"/>
              <a:t>assertListAlmostEqual</a:t>
            </a:r>
            <a:r>
              <a:rPr lang="en-US" sz="1200" dirty="0"/>
              <a:t>(</a:t>
            </a:r>
            <a:r>
              <a:rPr lang="en-US" sz="1200" dirty="0" err="1"/>
              <a:t>self,a,b</a:t>
            </a:r>
            <a:r>
              <a:rPr lang="en-US" sz="1200" dirty="0"/>
              <a:t>):</a:t>
            </a:r>
          </a:p>
          <a:p>
            <a:r>
              <a:rPr lang="en-US" sz="1200" dirty="0"/>
              <a:t>        if (</a:t>
            </a:r>
            <a:r>
              <a:rPr lang="en-US" sz="1200" dirty="0" err="1"/>
              <a:t>len</a:t>
            </a:r>
            <a:r>
              <a:rPr lang="en-US" sz="1200" dirty="0"/>
              <a:t>(a)!=</a:t>
            </a:r>
            <a:r>
              <a:rPr lang="en-US" sz="1200" dirty="0" err="1"/>
              <a:t>len</a:t>
            </a:r>
            <a:r>
              <a:rPr lang="en-US" sz="1200" dirty="0"/>
              <a:t>(b)):</a:t>
            </a:r>
          </a:p>
          <a:p>
            <a:r>
              <a:rPr lang="en-US" sz="1200" dirty="0"/>
              <a:t>           raise "</a:t>
            </a:r>
            <a:r>
              <a:rPr lang="en-US" sz="1200" dirty="0" err="1"/>
              <a:t>LengthError</a:t>
            </a:r>
            <a:r>
              <a:rPr lang="en-US" sz="1200" dirty="0"/>
              <a:t>"</a:t>
            </a:r>
          </a:p>
          <a:p>
            <a:r>
              <a:rPr lang="en-US" sz="1200" dirty="0"/>
              <a:t>        else:</a:t>
            </a:r>
          </a:p>
          <a:p>
            <a:r>
              <a:rPr lang="en-US" sz="1200" dirty="0"/>
              <a:t>           for </a:t>
            </a:r>
            <a:r>
              <a:rPr lang="en-US" sz="1200" dirty="0" err="1"/>
              <a:t>i</a:t>
            </a:r>
            <a:r>
              <a:rPr lang="en-US" sz="1200" dirty="0"/>
              <a:t> in range(</a:t>
            </a:r>
            <a:r>
              <a:rPr lang="en-US" sz="1200" dirty="0" err="1"/>
              <a:t>len</a:t>
            </a:r>
            <a:r>
              <a:rPr lang="en-US" sz="1200" dirty="0"/>
              <a:t>(a)):</a:t>
            </a:r>
          </a:p>
          <a:p>
            <a:r>
              <a:rPr lang="en-US" sz="12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             if (</a:t>
            </a:r>
            <a:r>
              <a:rPr lang="en-US" sz="1200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numpy.isnan</a:t>
            </a:r>
            <a:r>
              <a:rPr lang="en-US" sz="12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(a[</a:t>
            </a:r>
            <a:r>
              <a:rPr lang="en-US" sz="1200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i</a:t>
            </a:r>
            <a:r>
              <a:rPr lang="en-US" sz="12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]) and </a:t>
            </a:r>
            <a:r>
              <a:rPr lang="en-US" sz="1200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numpy.isnan</a:t>
            </a:r>
            <a:r>
              <a:rPr lang="en-US" sz="12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(b[</a:t>
            </a:r>
            <a:r>
              <a:rPr lang="en-US" sz="1200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i</a:t>
            </a:r>
            <a:r>
              <a:rPr lang="en-US" sz="12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]))</a:t>
            </a:r>
            <a:r>
              <a:rPr lang="en-US" sz="1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:</a:t>
            </a:r>
          </a:p>
          <a:p>
            <a:r>
              <a:rPr lang="en-US" sz="12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                continue</a:t>
            </a:r>
            <a:endParaRPr lang="en-US" sz="1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r>
              <a:rPr lang="en-US" sz="1200" dirty="0"/>
              <a:t>              </a:t>
            </a:r>
            <a:r>
              <a:rPr lang="en-US" sz="1200" dirty="0" err="1"/>
              <a:t>self.assertAlmostEqual</a:t>
            </a:r>
            <a:r>
              <a:rPr lang="en-US" sz="1200" dirty="0"/>
              <a:t>(a[</a:t>
            </a:r>
            <a:r>
              <a:rPr lang="en-US" sz="1200" dirty="0" err="1"/>
              <a:t>i</a:t>
            </a:r>
            <a:r>
              <a:rPr lang="en-US" sz="1200" dirty="0"/>
              <a:t>],b[</a:t>
            </a:r>
            <a:r>
              <a:rPr lang="en-US" sz="1200" dirty="0" err="1"/>
              <a:t>i</a:t>
            </a:r>
            <a:r>
              <a:rPr lang="en-US" sz="1200" dirty="0"/>
              <a:t>]</a:t>
            </a:r>
            <a:r>
              <a:rPr lang="en-US" sz="12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372756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873</TotalTime>
  <Words>2892</Words>
  <Application>Microsoft Macintosh PowerPoint</Application>
  <PresentationFormat>On-screen Show (4:3)</PresentationFormat>
  <Paragraphs>341</Paragraphs>
  <Slides>14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Breeze</vt:lpstr>
      <vt:lpstr>Unit tests on sasmol</vt:lpstr>
      <vt:lpstr>PowerPoint Presentation</vt:lpstr>
      <vt:lpstr>Python story</vt:lpstr>
      <vt:lpstr>core_testing/run_test.py</vt:lpstr>
      <vt:lpstr>core_testing/run_test.py</vt:lpstr>
      <vt:lpstr>core_testing/util/util.py</vt:lpstr>
      <vt:lpstr>core_testing/run_test.py</vt:lpstr>
      <vt:lpstr>Code Refactorization sasmath.cross_product()</vt:lpstr>
      <vt:lpstr>Inf/Nan/Subnormal handling sasmath.cross_product()</vt:lpstr>
      <vt:lpstr>Failure reporting sasmath.signed_angle()</vt:lpstr>
      <vt:lpstr>sascalc.Prop.calcom - unit</vt:lpstr>
      <vt:lpstr>sascalc.Prop.calcom - unit</vt:lpstr>
      <vt:lpstr>sascalc.Prop.calcom - integration</vt:lpstr>
      <vt:lpstr>Done so far                      Not done</vt:lpstr>
    </vt:vector>
  </TitlesOfParts>
  <Company>NIST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IEEE and more unitest</dc:title>
  <dc:creator>Joseph  Curtis</dc:creator>
  <cp:lastModifiedBy>Joseph  Curtis</cp:lastModifiedBy>
  <cp:revision>99</cp:revision>
  <dcterms:created xsi:type="dcterms:W3CDTF">2011-11-09T21:36:31Z</dcterms:created>
  <dcterms:modified xsi:type="dcterms:W3CDTF">2011-11-15T17:04:28Z</dcterms:modified>
</cp:coreProperties>
</file>