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71" r:id="rId3"/>
    <p:sldId id="274" r:id="rId4"/>
    <p:sldId id="275" r:id="rId5"/>
    <p:sldId id="277" r:id="rId6"/>
    <p:sldId id="276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11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0C71A9-180B-264C-8F6F-8498B05093F6}" type="datetimeFigureOut">
              <a:rPr lang="en-US" smtClean="0"/>
              <a:t>11/22/11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86C358-34CA-E743-BCD7-64F552D4A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603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11/22/11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11/22/11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11/22/11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11/22/11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11/22/11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11/22/11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11/22/11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11/22/11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11/22/11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11/22/11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11/22/11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11/22/11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11/22/11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Unit tests on </a:t>
            </a:r>
            <a:r>
              <a:rPr lang="en-US" dirty="0" err="1" smtClean="0"/>
              <a:t>sasmol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(</a:t>
            </a:r>
            <a:r>
              <a:rPr lang="en-US" sz="2800" dirty="0" err="1" smtClean="0"/>
              <a:t>sasop</a:t>
            </a:r>
            <a:r>
              <a:rPr lang="en-US" sz="2800" dirty="0" smtClean="0"/>
              <a:t>, </a:t>
            </a:r>
            <a:r>
              <a:rPr lang="en-US" sz="2800" dirty="0" err="1" smtClean="0"/>
              <a:t>sasio</a:t>
            </a:r>
            <a:r>
              <a:rPr lang="en-US" sz="2800" dirty="0" smtClean="0"/>
              <a:t>, and </a:t>
            </a:r>
            <a:r>
              <a:rPr lang="en-US" sz="2800" dirty="0" err="1" smtClean="0"/>
              <a:t>sasmol</a:t>
            </a:r>
            <a:r>
              <a:rPr lang="en-US" sz="2800" dirty="0" smtClean="0"/>
              <a:t>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490865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s</a:t>
            </a:r>
            <a:r>
              <a:rPr lang="en-US" sz="3600" dirty="0" err="1" smtClean="0"/>
              <a:t>asmol.sasio.readdcd_step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1204783"/>
            <a:ext cx="9144000" cy="5262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 </a:t>
            </a:r>
            <a:r>
              <a:rPr lang="en-US" sz="1200" dirty="0" err="1"/>
              <a:t>def</a:t>
            </a:r>
            <a:r>
              <a:rPr lang="en-US" sz="1200" dirty="0"/>
              <a:t> test_1ATM_read_first_frame(self):</a:t>
            </a:r>
          </a:p>
          <a:p>
            <a:r>
              <a:rPr lang="en-US" sz="1200" dirty="0" smtClean="0"/>
              <a:t>      frame</a:t>
            </a:r>
            <a:r>
              <a:rPr lang="en-US" sz="1200" dirty="0"/>
              <a:t>=</a:t>
            </a:r>
            <a:r>
              <a:rPr lang="en-US" sz="1200" dirty="0" smtClean="0"/>
              <a:t>0</a:t>
            </a:r>
            <a:endParaRPr lang="en-US" sz="1200" dirty="0"/>
          </a:p>
          <a:p>
            <a:r>
              <a:rPr lang="en-US" sz="1200" dirty="0"/>
              <a:t>      </a:t>
            </a:r>
            <a:r>
              <a:rPr lang="en-US" sz="1200" dirty="0" err="1"/>
              <a:t>self.o.readdcd_step</a:t>
            </a:r>
            <a:r>
              <a:rPr lang="en-US" sz="1200" dirty="0"/>
              <a:t>(DataPath+'1ATM.dcd',frame)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result_coor</a:t>
            </a:r>
            <a:r>
              <a:rPr lang="en-US" sz="1200" dirty="0"/>
              <a:t> = </a:t>
            </a:r>
            <a:r>
              <a:rPr lang="en-US" sz="1200" dirty="0" err="1"/>
              <a:t>self.o.coor</a:t>
            </a:r>
            <a:r>
              <a:rPr lang="en-US" sz="1200" dirty="0"/>
              <a:t>()[0]</a:t>
            </a:r>
          </a:p>
          <a:p>
            <a:r>
              <a:rPr lang="en-US" sz="1200" dirty="0" smtClean="0"/>
              <a:t>      </a:t>
            </a:r>
            <a:r>
              <a:rPr lang="en-US" sz="1200" dirty="0" err="1" smtClean="0"/>
              <a:t>expected_coor</a:t>
            </a:r>
            <a:r>
              <a:rPr lang="en-US" sz="1200" dirty="0" smtClean="0"/>
              <a:t> </a:t>
            </a:r>
            <a:r>
              <a:rPr lang="en-US" sz="1200" dirty="0"/>
              <a:t>= </a:t>
            </a:r>
            <a:r>
              <a:rPr lang="en-US" sz="1200" dirty="0" err="1"/>
              <a:t>numpy.array</a:t>
            </a:r>
            <a:r>
              <a:rPr lang="en-US" sz="1200" dirty="0"/>
              <a:t>([[76.944, 41.799, 41.652]],</a:t>
            </a:r>
            <a:r>
              <a:rPr lang="en-US" sz="1200" dirty="0" err="1"/>
              <a:t>floattype</a:t>
            </a:r>
            <a:r>
              <a:rPr lang="en-US" sz="1200" dirty="0"/>
              <a:t>)</a:t>
            </a:r>
          </a:p>
          <a:p>
            <a:r>
              <a:rPr lang="en-US" sz="1200" dirty="0" smtClean="0"/>
              <a:t>      </a:t>
            </a:r>
            <a:r>
              <a:rPr lang="en-US" sz="1200" dirty="0" err="1" smtClean="0"/>
              <a:t>self.assert_list_almost_equal</a:t>
            </a:r>
            <a:r>
              <a:rPr lang="en-US" sz="1200" dirty="0"/>
              <a:t>(</a:t>
            </a:r>
            <a:r>
              <a:rPr lang="en-US" sz="1200" dirty="0" err="1"/>
              <a:t>expected_coor</a:t>
            </a:r>
            <a:r>
              <a:rPr lang="en-US" sz="1200" dirty="0"/>
              <a:t>, result_coor,3)</a:t>
            </a:r>
          </a:p>
          <a:p>
            <a:endParaRPr lang="en-US" sz="1200" dirty="0"/>
          </a:p>
          <a:p>
            <a:r>
              <a:rPr lang="en-US" sz="1200" dirty="0"/>
              <a:t>   </a:t>
            </a:r>
            <a:r>
              <a:rPr lang="en-US" sz="1200" dirty="0" err="1"/>
              <a:t>def</a:t>
            </a:r>
            <a:r>
              <a:rPr lang="en-US" sz="1200" dirty="0"/>
              <a:t> test_2AAD_read_first_frame(self):</a:t>
            </a:r>
          </a:p>
          <a:p>
            <a:r>
              <a:rPr lang="en-US" sz="1200" dirty="0"/>
              <a:t> </a:t>
            </a:r>
            <a:r>
              <a:rPr lang="en-US" sz="1200" dirty="0" smtClean="0"/>
              <a:t>     frame</a:t>
            </a:r>
            <a:r>
              <a:rPr lang="en-US" sz="1200" dirty="0"/>
              <a:t>=0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self.o.readdcd_step</a:t>
            </a:r>
            <a:r>
              <a:rPr lang="en-US" sz="1200" dirty="0"/>
              <a:t>(DataPath</a:t>
            </a:r>
            <a:r>
              <a:rPr lang="en-US" sz="1200" dirty="0" smtClean="0"/>
              <a:t>+’2AAD.dcd</a:t>
            </a:r>
            <a:r>
              <a:rPr lang="en-US" sz="1200" dirty="0"/>
              <a:t>',frame)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result_coor</a:t>
            </a:r>
            <a:r>
              <a:rPr lang="en-US" sz="1200" dirty="0"/>
              <a:t> = </a:t>
            </a:r>
            <a:r>
              <a:rPr lang="en-US" sz="1200" dirty="0" err="1"/>
              <a:t>self.o.coor</a:t>
            </a:r>
            <a:r>
              <a:rPr lang="en-US" sz="1200" dirty="0"/>
              <a:t>()[0]</a:t>
            </a:r>
          </a:p>
          <a:p>
            <a:r>
              <a:rPr lang="en-US" sz="1200" dirty="0"/>
              <a:t> </a:t>
            </a:r>
            <a:r>
              <a:rPr lang="en-US" sz="1200" dirty="0" smtClean="0"/>
              <a:t>     </a:t>
            </a:r>
            <a:r>
              <a:rPr lang="en-US" sz="1200" dirty="0" err="1" smtClean="0"/>
              <a:t>expected_coor</a:t>
            </a:r>
            <a:r>
              <a:rPr lang="en-US" sz="1200" dirty="0" smtClean="0"/>
              <a:t> </a:t>
            </a:r>
            <a:r>
              <a:rPr lang="en-US" sz="1200" dirty="0"/>
              <a:t>= </a:t>
            </a:r>
            <a:r>
              <a:rPr lang="en-US" sz="1200" dirty="0" err="1"/>
              <a:t>numpy.array</a:t>
            </a:r>
            <a:r>
              <a:rPr lang="en-US" sz="1200" dirty="0"/>
              <a:t>([[73.944,  41.799,   41.652], [  74.229,  42.563,   40.456], [  75.667,  43.093,   40.463], [  76.264,  43.279,   39.401], [  73.210,  43.734,   40.336], [  71.856,  43.168,   39.926], [  73.677,  44.782,   39.354], [  70.721,  44.177,   39.946], [  76.231,  43.330,   41.647], [  77.592,  43.852,   41.730], [  78.617,  42.820,   42.184], [  79.712,  43.169,   42.656], [  77.671,  45.097,   42.648], [  77.054,  44.816,   43.910], [  76.970,  46.273,   42.000]],</a:t>
            </a:r>
            <a:r>
              <a:rPr lang="en-US" sz="1200" dirty="0" err="1"/>
              <a:t>floattype</a:t>
            </a:r>
            <a:r>
              <a:rPr lang="en-US" sz="1200" dirty="0" smtClean="0"/>
              <a:t>)</a:t>
            </a:r>
          </a:p>
          <a:p>
            <a:r>
              <a:rPr lang="en-US" sz="1200" dirty="0" smtClean="0"/>
              <a:t>      </a:t>
            </a:r>
            <a:r>
              <a:rPr lang="en-US" sz="1200" dirty="0" err="1"/>
              <a:t>self.assert_list_almost_equal</a:t>
            </a:r>
            <a:r>
              <a:rPr lang="en-US" sz="1200" dirty="0"/>
              <a:t>(</a:t>
            </a:r>
            <a:r>
              <a:rPr lang="en-US" sz="1200" dirty="0" err="1"/>
              <a:t>expected_coor</a:t>
            </a:r>
            <a:r>
              <a:rPr lang="en-US" sz="1200" dirty="0"/>
              <a:t>, result_coor,3)</a:t>
            </a:r>
          </a:p>
          <a:p>
            <a:endParaRPr lang="en-US" sz="1200" dirty="0"/>
          </a:p>
          <a:p>
            <a:r>
              <a:rPr lang="en-US" sz="1200" dirty="0"/>
              <a:t>   </a:t>
            </a:r>
            <a:r>
              <a:rPr lang="en-US" sz="1200" dirty="0" err="1"/>
              <a:t>def</a:t>
            </a:r>
            <a:r>
              <a:rPr lang="en-US" sz="1200" dirty="0"/>
              <a:t> test_2AAD_read_second_frame(self):</a:t>
            </a:r>
          </a:p>
          <a:p>
            <a:r>
              <a:rPr lang="en-US" sz="1200" dirty="0"/>
              <a:t> </a:t>
            </a:r>
            <a:r>
              <a:rPr lang="en-US" sz="1200" dirty="0" smtClean="0"/>
              <a:t>     frame=1</a:t>
            </a:r>
            <a:endParaRPr lang="en-US" sz="1200" dirty="0"/>
          </a:p>
          <a:p>
            <a:r>
              <a:rPr lang="en-US" sz="1200" dirty="0"/>
              <a:t>      </a:t>
            </a:r>
            <a:r>
              <a:rPr lang="en-US" sz="1200" dirty="0" err="1"/>
              <a:t>self.o.readdcd_step</a:t>
            </a:r>
            <a:r>
              <a:rPr lang="en-US" sz="1200" dirty="0"/>
              <a:t>(DataPath+’2AAD.dcd',frame)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result_coor</a:t>
            </a:r>
            <a:r>
              <a:rPr lang="en-US" sz="1200" dirty="0"/>
              <a:t> = </a:t>
            </a:r>
            <a:r>
              <a:rPr lang="en-US" sz="1200" dirty="0" err="1"/>
              <a:t>self.o.coor</a:t>
            </a:r>
            <a:r>
              <a:rPr lang="en-US" sz="1200" dirty="0"/>
              <a:t>()[0]</a:t>
            </a:r>
          </a:p>
          <a:p>
            <a:r>
              <a:rPr lang="en-US" sz="1200" dirty="0"/>
              <a:t> </a:t>
            </a:r>
            <a:r>
              <a:rPr lang="en-US" sz="1200" dirty="0" smtClean="0"/>
              <a:t>     </a:t>
            </a:r>
            <a:r>
              <a:rPr lang="en-US" sz="1200" dirty="0" err="1" smtClean="0"/>
              <a:t>expected_coor</a:t>
            </a:r>
            <a:r>
              <a:rPr lang="en-US" sz="1200" dirty="0" smtClean="0"/>
              <a:t> </a:t>
            </a:r>
            <a:r>
              <a:rPr lang="en-US" sz="1200" dirty="0"/>
              <a:t>= </a:t>
            </a:r>
            <a:r>
              <a:rPr lang="en-US" sz="1200" dirty="0" err="1"/>
              <a:t>numpy.array</a:t>
            </a:r>
            <a:r>
              <a:rPr lang="en-US" sz="1200" dirty="0"/>
              <a:t>([[-73.944,  41.799,   41.652], [ -74.229,  42.563,   40.456], [ -75.667,  43.093,   40.463], [ -76.264,  43.279,   39.401], [ -73.210,  43.734,   40.336], [ -71.856,  43.168,   39.926], [ -73.677,  44.782,   39.354], [ -70.721,  44.177,   39.946], [ -76.231,  43.330,   41.647], [ -77.592,  43.852,   41.730], [ -78.617,  42.820,   42.184], [ -79.712,  43.169,   42.656], [ -77.671,  45.097,   42.648], [ -77.054,  44.816,   43.910], [ -76.970,  46.273,   42.000]],</a:t>
            </a:r>
            <a:r>
              <a:rPr lang="en-US" sz="1200" dirty="0" err="1"/>
              <a:t>floattype</a:t>
            </a:r>
            <a:r>
              <a:rPr lang="en-US" sz="1200" dirty="0" smtClean="0"/>
              <a:t>)</a:t>
            </a:r>
          </a:p>
          <a:p>
            <a:r>
              <a:rPr lang="en-US" sz="1200" dirty="0" smtClean="0"/>
              <a:t>      </a:t>
            </a:r>
            <a:r>
              <a:rPr lang="en-US" sz="1200" dirty="0" err="1"/>
              <a:t>self.assert_list_almost_equal</a:t>
            </a:r>
            <a:r>
              <a:rPr lang="en-US" sz="1200" dirty="0"/>
              <a:t>(</a:t>
            </a:r>
            <a:r>
              <a:rPr lang="en-US" sz="1200" dirty="0" err="1"/>
              <a:t>expected_coor</a:t>
            </a:r>
            <a:r>
              <a:rPr lang="en-US" sz="1200" dirty="0"/>
              <a:t>, result_coor,3)</a:t>
            </a:r>
          </a:p>
        </p:txBody>
      </p:sp>
    </p:spTree>
    <p:extLst>
      <p:ext uri="{BB962C8B-B14F-4D97-AF65-F5344CB8AC3E}">
        <p14:creationId xmlns:p14="http://schemas.microsoft.com/office/powerpoint/2010/main" val="811756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s</a:t>
            </a:r>
            <a:r>
              <a:rPr lang="en-US" sz="3600" dirty="0" err="1" smtClean="0"/>
              <a:t>asmol.sasio.readdcd_step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1204783"/>
            <a:ext cx="9144000" cy="5632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 </a:t>
            </a:r>
            <a:r>
              <a:rPr lang="en-US" sz="1200" dirty="0" err="1"/>
              <a:t>def</a:t>
            </a:r>
            <a:r>
              <a:rPr lang="en-US" sz="1200" dirty="0"/>
              <a:t> test_rna_frame1to10_read_10th_frame(self):</a:t>
            </a:r>
          </a:p>
          <a:p>
            <a:r>
              <a:rPr lang="en-US" sz="1200" dirty="0"/>
              <a:t>      '''</a:t>
            </a:r>
          </a:p>
          <a:p>
            <a:r>
              <a:rPr lang="en-US" sz="1200" dirty="0"/>
              <a:t>      test a </a:t>
            </a:r>
            <a:r>
              <a:rPr lang="en-US" sz="1200" dirty="0" err="1"/>
              <a:t>dcd</a:t>
            </a:r>
            <a:r>
              <a:rPr lang="en-US" sz="1200" dirty="0"/>
              <a:t> with 10 frames based on a </a:t>
            </a:r>
            <a:r>
              <a:rPr lang="en-US" sz="1200" dirty="0" err="1"/>
              <a:t>rna</a:t>
            </a:r>
            <a:r>
              <a:rPr lang="en-US" sz="1200" dirty="0"/>
              <a:t> molecule</a:t>
            </a:r>
          </a:p>
          <a:p>
            <a:r>
              <a:rPr lang="en-US" sz="1200" dirty="0"/>
              <a:t>      read the 10th frame</a:t>
            </a:r>
          </a:p>
          <a:p>
            <a:r>
              <a:rPr lang="en-US" sz="1200" dirty="0"/>
              <a:t>      '''</a:t>
            </a:r>
          </a:p>
          <a:p>
            <a:r>
              <a:rPr lang="en-US" sz="1200" dirty="0"/>
              <a:t>      #</a:t>
            </a:r>
          </a:p>
          <a:p>
            <a:r>
              <a:rPr lang="en-US" sz="1200" dirty="0"/>
              <a:t>      frame = 9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self.o.readdcd_step</a:t>
            </a:r>
            <a:r>
              <a:rPr lang="en-US" sz="1200" dirty="0"/>
              <a:t>(DataPath+"rna-1to10.dcd",frame)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result_coor</a:t>
            </a:r>
            <a:r>
              <a:rPr lang="en-US" sz="1200" dirty="0"/>
              <a:t> = </a:t>
            </a:r>
            <a:r>
              <a:rPr lang="en-US" sz="1200" dirty="0" err="1"/>
              <a:t>self.o.coor</a:t>
            </a:r>
            <a:r>
              <a:rPr lang="en-US" sz="1200" dirty="0"/>
              <a:t>()[0]</a:t>
            </a:r>
          </a:p>
          <a:p>
            <a:r>
              <a:rPr lang="en-US" sz="1200" dirty="0"/>
              <a:t>      print '\</a:t>
            </a:r>
            <a:r>
              <a:rPr lang="en-US" sz="1200" dirty="0" err="1"/>
              <a:t>nresult_coor</a:t>
            </a:r>
            <a:r>
              <a:rPr lang="en-US" sz="1200" dirty="0"/>
              <a:t>\n',</a:t>
            </a:r>
            <a:r>
              <a:rPr lang="en-US" sz="1200" dirty="0" err="1"/>
              <a:t>result_coor</a:t>
            </a:r>
            <a:endParaRPr lang="en-US" sz="1200" dirty="0"/>
          </a:p>
          <a:p>
            <a:r>
              <a:rPr lang="en-US" sz="1200" dirty="0"/>
              <a:t>      #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self.assertEqual</a:t>
            </a:r>
            <a:r>
              <a:rPr lang="en-US" sz="1200" dirty="0"/>
              <a:t>(</a:t>
            </a:r>
            <a:r>
              <a:rPr lang="en-US" sz="1200" dirty="0" err="1"/>
              <a:t>len</a:t>
            </a:r>
            <a:r>
              <a:rPr lang="en-US" sz="1200" dirty="0"/>
              <a:t>(</a:t>
            </a:r>
            <a:r>
              <a:rPr lang="en-US" sz="1200" dirty="0" err="1"/>
              <a:t>result_coor</a:t>
            </a:r>
            <a:r>
              <a:rPr lang="en-US" sz="1200" dirty="0"/>
              <a:t>),10632)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expected_sample_coor</a:t>
            </a:r>
            <a:r>
              <a:rPr lang="en-US" sz="1200" dirty="0"/>
              <a:t> = </a:t>
            </a:r>
            <a:r>
              <a:rPr lang="en-US" sz="1200" dirty="0" err="1"/>
              <a:t>numpy.array</a:t>
            </a:r>
            <a:r>
              <a:rPr lang="en-US" sz="1200" dirty="0"/>
              <a:t>([-6.392, 14.348, 20.914],</a:t>
            </a:r>
            <a:r>
              <a:rPr lang="en-US" sz="1200" dirty="0" err="1"/>
              <a:t>floattype</a:t>
            </a:r>
            <a:r>
              <a:rPr lang="en-US" sz="1200" dirty="0"/>
              <a:t>)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self.assert_list_almost_equal</a:t>
            </a:r>
            <a:r>
              <a:rPr lang="en-US" sz="1200" dirty="0"/>
              <a:t>(</a:t>
            </a:r>
            <a:r>
              <a:rPr lang="en-US" sz="1200" dirty="0" err="1"/>
              <a:t>expected_sample_coor,result_coor</a:t>
            </a:r>
            <a:r>
              <a:rPr lang="en-US" sz="1200" dirty="0"/>
              <a:t>[10631],3)</a:t>
            </a:r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   </a:t>
            </a:r>
            <a:r>
              <a:rPr lang="en-US" sz="1200" dirty="0" err="1"/>
              <a:t>def</a:t>
            </a:r>
            <a:r>
              <a:rPr lang="en-US" sz="1200" dirty="0"/>
              <a:t> test_rna_1point0g_read_first_frame(self):</a:t>
            </a:r>
          </a:p>
          <a:p>
            <a:r>
              <a:rPr lang="en-US" sz="1200" dirty="0"/>
              <a:t>      '''</a:t>
            </a:r>
          </a:p>
          <a:p>
            <a:r>
              <a:rPr lang="en-US" sz="1200" dirty="0"/>
              <a:t>      test a </a:t>
            </a:r>
            <a:r>
              <a:rPr lang="en-US" sz="1200" dirty="0" err="1"/>
              <a:t>dcd</a:t>
            </a:r>
            <a:r>
              <a:rPr lang="en-US" sz="1200" dirty="0"/>
              <a:t> of size 1.0gb based on a </a:t>
            </a:r>
            <a:r>
              <a:rPr lang="en-US" sz="1200" dirty="0" err="1"/>
              <a:t>rna</a:t>
            </a:r>
            <a:r>
              <a:rPr lang="en-US" sz="1200" dirty="0"/>
              <a:t> molecule</a:t>
            </a:r>
          </a:p>
          <a:p>
            <a:r>
              <a:rPr lang="en-US" sz="1200" dirty="0"/>
              <a:t>      read the first frame</a:t>
            </a:r>
          </a:p>
          <a:p>
            <a:r>
              <a:rPr lang="en-US" sz="1200" dirty="0"/>
              <a:t>      '''</a:t>
            </a:r>
          </a:p>
          <a:p>
            <a:r>
              <a:rPr lang="en-US" sz="1200" dirty="0"/>
              <a:t>      #</a:t>
            </a:r>
          </a:p>
          <a:p>
            <a:r>
              <a:rPr lang="en-US" sz="1200" dirty="0"/>
              <a:t>      frame = 0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self.o.readdcd_step</a:t>
            </a:r>
            <a:r>
              <a:rPr lang="en-US" sz="1200" dirty="0"/>
              <a:t>(DataPath+"rna-1.0g.dcd",frame)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result_coor</a:t>
            </a:r>
            <a:r>
              <a:rPr lang="en-US" sz="1200" dirty="0"/>
              <a:t> = </a:t>
            </a:r>
            <a:r>
              <a:rPr lang="en-US" sz="1200" dirty="0" err="1"/>
              <a:t>self.o.coor</a:t>
            </a:r>
            <a:r>
              <a:rPr lang="en-US" sz="1200" dirty="0"/>
              <a:t>()[0]</a:t>
            </a:r>
          </a:p>
          <a:p>
            <a:r>
              <a:rPr lang="en-US" sz="1200" dirty="0"/>
              <a:t>      print '\</a:t>
            </a:r>
            <a:r>
              <a:rPr lang="en-US" sz="1200" dirty="0" err="1"/>
              <a:t>nresult_coor</a:t>
            </a:r>
            <a:r>
              <a:rPr lang="en-US" sz="1200" dirty="0"/>
              <a:t>\n',</a:t>
            </a:r>
            <a:r>
              <a:rPr lang="en-US" sz="1200" dirty="0" err="1"/>
              <a:t>result_coor</a:t>
            </a:r>
            <a:endParaRPr lang="en-US" sz="1200" dirty="0"/>
          </a:p>
          <a:p>
            <a:r>
              <a:rPr lang="en-US" sz="1200" dirty="0"/>
              <a:t>      #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self.assertEqual</a:t>
            </a:r>
            <a:r>
              <a:rPr lang="en-US" sz="1200" dirty="0"/>
              <a:t>(</a:t>
            </a:r>
            <a:r>
              <a:rPr lang="en-US" sz="1200" dirty="0" err="1"/>
              <a:t>len</a:t>
            </a:r>
            <a:r>
              <a:rPr lang="en-US" sz="1200" dirty="0"/>
              <a:t>(</a:t>
            </a:r>
            <a:r>
              <a:rPr lang="en-US" sz="1200" dirty="0" err="1"/>
              <a:t>result_coor</a:t>
            </a:r>
            <a:r>
              <a:rPr lang="en-US" sz="1200" dirty="0"/>
              <a:t>),10632)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expected_sample_coor</a:t>
            </a:r>
            <a:r>
              <a:rPr lang="en-US" sz="1200" dirty="0"/>
              <a:t> = </a:t>
            </a:r>
            <a:r>
              <a:rPr lang="en-US" sz="1200" dirty="0" err="1"/>
              <a:t>numpy.array</a:t>
            </a:r>
            <a:r>
              <a:rPr lang="en-US" sz="1200" dirty="0"/>
              <a:t>([-12.687, 1.849, 15.586],</a:t>
            </a:r>
            <a:r>
              <a:rPr lang="en-US" sz="1200" dirty="0" err="1"/>
              <a:t>floattype</a:t>
            </a:r>
            <a:r>
              <a:rPr lang="en-US" sz="1200" dirty="0"/>
              <a:t>)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self.assert_list_almost_equal</a:t>
            </a:r>
            <a:r>
              <a:rPr lang="en-US" sz="1200" dirty="0"/>
              <a:t>(</a:t>
            </a:r>
            <a:r>
              <a:rPr lang="en-US" sz="1200" dirty="0" err="1"/>
              <a:t>expected_sample_coor,result_coor</a:t>
            </a:r>
            <a:r>
              <a:rPr lang="en-US" sz="1200" dirty="0"/>
              <a:t>[16],3)</a:t>
            </a:r>
          </a:p>
        </p:txBody>
      </p:sp>
    </p:spTree>
    <p:extLst>
      <p:ext uri="{BB962C8B-B14F-4D97-AF65-F5344CB8AC3E}">
        <p14:creationId xmlns:p14="http://schemas.microsoft.com/office/powerpoint/2010/main" val="19131887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s</a:t>
            </a:r>
            <a:r>
              <a:rPr lang="en-US" sz="3600" dirty="0" err="1" smtClean="0"/>
              <a:t>asmol.sasio.closedcd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1204783"/>
            <a:ext cx="9144000" cy="4893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 </a:t>
            </a:r>
            <a:r>
              <a:rPr lang="en-US" sz="1200" dirty="0" err="1"/>
              <a:t>def</a:t>
            </a:r>
            <a:r>
              <a:rPr lang="en-US" sz="1200" dirty="0"/>
              <a:t> test_1ATM(self):</a:t>
            </a:r>
          </a:p>
          <a:p>
            <a:r>
              <a:rPr lang="en-US" sz="1200" dirty="0"/>
              <a:t>      '''</a:t>
            </a:r>
          </a:p>
          <a:p>
            <a:r>
              <a:rPr lang="en-US" sz="1200" dirty="0"/>
              <a:t>      test a </a:t>
            </a:r>
            <a:r>
              <a:rPr lang="en-US" sz="1200" dirty="0" err="1"/>
              <a:t>dcd</a:t>
            </a:r>
            <a:r>
              <a:rPr lang="en-US" sz="1200" dirty="0"/>
              <a:t> with 2 frames based on an 1-atom </a:t>
            </a:r>
            <a:r>
              <a:rPr lang="en-US" sz="1200" dirty="0" err="1"/>
              <a:t>pdb</a:t>
            </a:r>
            <a:endParaRPr lang="en-US" sz="1200" dirty="0"/>
          </a:p>
          <a:p>
            <a:r>
              <a:rPr lang="en-US" sz="1200" dirty="0"/>
              <a:t>      '''</a:t>
            </a:r>
          </a:p>
          <a:p>
            <a:r>
              <a:rPr lang="en-US" sz="1200" dirty="0"/>
              <a:t>      #</a:t>
            </a:r>
          </a:p>
          <a:p>
            <a:r>
              <a:rPr lang="en-US" sz="1200" dirty="0"/>
              <a:t>      filename = DataPath+'1ATM-test.dcd'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pf</a:t>
            </a:r>
            <a:r>
              <a:rPr lang="en-US" sz="1200" dirty="0"/>
              <a:t> = </a:t>
            </a:r>
            <a:r>
              <a:rPr lang="en-US" sz="1200" dirty="0" err="1"/>
              <a:t>dcdio.open_dcd_read</a:t>
            </a:r>
            <a:r>
              <a:rPr lang="en-US" sz="1200" dirty="0"/>
              <a:t>(filename)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sys.stdout</a:t>
            </a:r>
            <a:r>
              <a:rPr lang="en-US" sz="1200" dirty="0"/>
              <a:t> = open</a:t>
            </a:r>
            <a:r>
              <a:rPr lang="en-US" sz="1200" dirty="0" smtClean="0"/>
              <a:t>(’</a:t>
            </a:r>
            <a:r>
              <a:rPr lang="en-US" sz="1200" dirty="0" err="1" smtClean="0"/>
              <a:t>tmp</a:t>
            </a:r>
            <a:r>
              <a:rPr lang="en-US" sz="1200" dirty="0" smtClean="0"/>
              <a:t>-</a:t>
            </a:r>
            <a:r>
              <a:rPr lang="en-US" sz="1200" dirty="0" err="1" smtClean="0"/>
              <a:t>output</a:t>
            </a:r>
            <a:r>
              <a:rPr lang="en-US" sz="1200" dirty="0" err="1"/>
              <a:t>','w</a:t>
            </a:r>
            <a:r>
              <a:rPr lang="en-US" sz="1200" dirty="0"/>
              <a:t>')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self.o.closedcd</a:t>
            </a:r>
            <a:r>
              <a:rPr lang="en-US" sz="1200" dirty="0"/>
              <a:t>(</a:t>
            </a:r>
            <a:r>
              <a:rPr lang="en-US" sz="1200" dirty="0" err="1"/>
              <a:t>pf</a:t>
            </a:r>
            <a:r>
              <a:rPr lang="en-US" sz="1200" dirty="0"/>
              <a:t>)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sys.stdout</a:t>
            </a:r>
            <a:r>
              <a:rPr lang="en-US" sz="1200" dirty="0"/>
              <a:t> = sys.__</a:t>
            </a:r>
            <a:r>
              <a:rPr lang="en-US" sz="1200" dirty="0" err="1"/>
              <a:t>stdout</a:t>
            </a:r>
            <a:r>
              <a:rPr lang="en-US" sz="1200" dirty="0"/>
              <a:t>__</a:t>
            </a:r>
          </a:p>
          <a:p>
            <a:r>
              <a:rPr lang="en-US" sz="1200" dirty="0"/>
              <a:t>      code=</a:t>
            </a:r>
            <a:r>
              <a:rPr lang="en-US" sz="1200" dirty="0" err="1"/>
              <a:t>string.split</a:t>
            </a:r>
            <a:r>
              <a:rPr lang="en-US" sz="1200" dirty="0"/>
              <a:t>(open('output').read())[2]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self.assertEqual</a:t>
            </a:r>
            <a:r>
              <a:rPr lang="en-US" sz="1200" dirty="0"/>
              <a:t>(</a:t>
            </a:r>
            <a:r>
              <a:rPr lang="en-US" sz="1200" dirty="0" err="1"/>
              <a:t>int</a:t>
            </a:r>
            <a:r>
              <a:rPr lang="en-US" sz="1200" dirty="0"/>
              <a:t>(code), 0)</a:t>
            </a:r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   </a:t>
            </a:r>
            <a:r>
              <a:rPr lang="en-US" sz="1200" dirty="0" err="1"/>
              <a:t>def</a:t>
            </a:r>
            <a:r>
              <a:rPr lang="en-US" sz="1200" dirty="0"/>
              <a:t> test_1ATM_doesnt_exist(self):</a:t>
            </a:r>
          </a:p>
          <a:p>
            <a:r>
              <a:rPr lang="en-US" sz="1200" dirty="0"/>
              <a:t>      '''</a:t>
            </a:r>
          </a:p>
          <a:p>
            <a:r>
              <a:rPr lang="en-US" sz="1200" dirty="0"/>
              <a:t>      test a </a:t>
            </a:r>
            <a:r>
              <a:rPr lang="en-US" sz="1200" dirty="0" err="1"/>
              <a:t>dcd</a:t>
            </a:r>
            <a:r>
              <a:rPr lang="en-US" sz="1200" dirty="0"/>
              <a:t> which </a:t>
            </a:r>
            <a:r>
              <a:rPr lang="en-US" sz="1200" dirty="0" err="1"/>
              <a:t>doent</a:t>
            </a:r>
            <a:r>
              <a:rPr lang="en-US" sz="1200" dirty="0"/>
              <a:t> exist</a:t>
            </a:r>
          </a:p>
          <a:p>
            <a:r>
              <a:rPr lang="en-US" sz="1200" dirty="0"/>
              <a:t>      '''</a:t>
            </a:r>
          </a:p>
          <a:p>
            <a:r>
              <a:rPr lang="en-US" sz="1200" dirty="0"/>
              <a:t>      #</a:t>
            </a:r>
          </a:p>
          <a:p>
            <a:r>
              <a:rPr lang="en-US" sz="1200" dirty="0"/>
              <a:t>      filename = DataPath+'1ATM-notexist.dcd'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pf</a:t>
            </a:r>
            <a:r>
              <a:rPr lang="en-US" sz="1200" dirty="0"/>
              <a:t> = </a:t>
            </a:r>
            <a:r>
              <a:rPr lang="en-US" sz="1200" dirty="0" err="1"/>
              <a:t>dcdio.open_dcd_read</a:t>
            </a:r>
            <a:r>
              <a:rPr lang="en-US" sz="1200" dirty="0"/>
              <a:t>(filename)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sys.stdout</a:t>
            </a:r>
            <a:r>
              <a:rPr lang="en-US" sz="1200" dirty="0"/>
              <a:t> = open</a:t>
            </a:r>
            <a:r>
              <a:rPr lang="en-US" sz="1200" dirty="0" smtClean="0"/>
              <a:t>(’</a:t>
            </a:r>
            <a:r>
              <a:rPr lang="en-US" sz="1200" dirty="0" err="1" smtClean="0"/>
              <a:t>tmp</a:t>
            </a:r>
            <a:r>
              <a:rPr lang="en-US" sz="1200" dirty="0" smtClean="0"/>
              <a:t>-</a:t>
            </a:r>
            <a:r>
              <a:rPr lang="en-US" sz="1200" dirty="0" err="1" smtClean="0"/>
              <a:t>output</a:t>
            </a:r>
            <a:r>
              <a:rPr lang="en-US" sz="1200" dirty="0" err="1"/>
              <a:t>','w</a:t>
            </a:r>
            <a:r>
              <a:rPr lang="en-US" sz="1200" dirty="0"/>
              <a:t>')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self.o.closedcd</a:t>
            </a:r>
            <a:r>
              <a:rPr lang="en-US" sz="1200" dirty="0"/>
              <a:t>(</a:t>
            </a:r>
            <a:r>
              <a:rPr lang="en-US" sz="1200" dirty="0" err="1"/>
              <a:t>pf</a:t>
            </a:r>
            <a:r>
              <a:rPr lang="en-US" sz="1200" dirty="0"/>
              <a:t>)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sys.stdout</a:t>
            </a:r>
            <a:r>
              <a:rPr lang="en-US" sz="1200" dirty="0"/>
              <a:t> = sys.__</a:t>
            </a:r>
            <a:r>
              <a:rPr lang="en-US" sz="1200" dirty="0" err="1"/>
              <a:t>stdout</a:t>
            </a:r>
            <a:r>
              <a:rPr lang="en-US" sz="1200" dirty="0"/>
              <a:t>__</a:t>
            </a:r>
          </a:p>
          <a:p>
            <a:r>
              <a:rPr lang="en-US" sz="1200" dirty="0"/>
              <a:t>      code=</a:t>
            </a:r>
            <a:r>
              <a:rPr lang="en-US" sz="1200" dirty="0" err="1"/>
              <a:t>string.split</a:t>
            </a:r>
            <a:r>
              <a:rPr lang="en-US" sz="1200" dirty="0"/>
              <a:t>(open('output').read())[2]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self.assertEqual</a:t>
            </a:r>
            <a:r>
              <a:rPr lang="en-US" sz="1200" dirty="0"/>
              <a:t>(</a:t>
            </a:r>
            <a:r>
              <a:rPr lang="en-US" sz="1200" dirty="0" err="1"/>
              <a:t>int</a:t>
            </a:r>
            <a:r>
              <a:rPr lang="en-US" sz="1200" dirty="0"/>
              <a:t>(code), -1)</a:t>
            </a:r>
          </a:p>
        </p:txBody>
      </p:sp>
    </p:spTree>
    <p:extLst>
      <p:ext uri="{BB962C8B-B14F-4D97-AF65-F5344CB8AC3E}">
        <p14:creationId xmlns:p14="http://schemas.microsoft.com/office/powerpoint/2010/main" val="16439434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s</a:t>
            </a:r>
            <a:r>
              <a:rPr lang="en-US" sz="3600" dirty="0" err="1" smtClean="0"/>
              <a:t>asmol.sasio.readpdb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1204783"/>
            <a:ext cx="9144000" cy="5262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 </a:t>
            </a:r>
            <a:r>
              <a:rPr lang="en-US" sz="1200" dirty="0" err="1"/>
              <a:t>def</a:t>
            </a:r>
            <a:r>
              <a:rPr lang="en-US" sz="1200" dirty="0"/>
              <a:t> test_1ATM_one_frame(self):</a:t>
            </a:r>
          </a:p>
          <a:p>
            <a:r>
              <a:rPr lang="en-US" sz="1200" dirty="0"/>
              <a:t>      '''</a:t>
            </a:r>
          </a:p>
          <a:p>
            <a:r>
              <a:rPr lang="en-US" sz="1200" dirty="0"/>
              <a:t>      test a </a:t>
            </a:r>
            <a:r>
              <a:rPr lang="en-US" sz="1200" dirty="0" err="1"/>
              <a:t>pdb</a:t>
            </a:r>
            <a:r>
              <a:rPr lang="en-US" sz="1200" dirty="0"/>
              <a:t> file with 1 atom and 1 frame</a:t>
            </a:r>
          </a:p>
          <a:p>
            <a:r>
              <a:rPr lang="en-US" sz="1200" dirty="0"/>
              <a:t>      '''</a:t>
            </a:r>
          </a:p>
          <a:p>
            <a:r>
              <a:rPr lang="en-US" sz="1200" dirty="0"/>
              <a:t>      #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self.o.readpdb</a:t>
            </a:r>
            <a:r>
              <a:rPr lang="en-US" sz="1200" dirty="0"/>
              <a:t>(DataPath+'1ATM.pdb')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result_coor</a:t>
            </a:r>
            <a:r>
              <a:rPr lang="en-US" sz="1200" dirty="0"/>
              <a:t> = </a:t>
            </a:r>
            <a:r>
              <a:rPr lang="en-US" sz="1200" dirty="0" err="1"/>
              <a:t>self.o.coor</a:t>
            </a:r>
            <a:r>
              <a:rPr lang="en-US" sz="1200" dirty="0"/>
              <a:t>()</a:t>
            </a:r>
          </a:p>
          <a:p>
            <a:r>
              <a:rPr lang="en-US" sz="1200" dirty="0"/>
              <a:t>      print '\</a:t>
            </a:r>
            <a:r>
              <a:rPr lang="en-US" sz="1200" dirty="0" err="1"/>
              <a:t>nresult_coor</a:t>
            </a:r>
            <a:r>
              <a:rPr lang="en-US" sz="1200" dirty="0"/>
              <a:t> \n',</a:t>
            </a:r>
            <a:r>
              <a:rPr lang="en-US" sz="1200" dirty="0" err="1"/>
              <a:t>result_coor</a:t>
            </a:r>
            <a:endParaRPr lang="en-US" sz="1200" dirty="0"/>
          </a:p>
          <a:p>
            <a:r>
              <a:rPr lang="en-US" sz="1200" dirty="0"/>
              <a:t>      #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expected_coor</a:t>
            </a:r>
            <a:r>
              <a:rPr lang="en-US" sz="1200" dirty="0"/>
              <a:t> = </a:t>
            </a:r>
            <a:r>
              <a:rPr lang="en-US" sz="1200" dirty="0" err="1"/>
              <a:t>numpy.array</a:t>
            </a:r>
            <a:r>
              <a:rPr lang="en-US" sz="1200" dirty="0"/>
              <a:t>([[[73.944, 41.799, 41.652]]],</a:t>
            </a:r>
            <a:r>
              <a:rPr lang="en-US" sz="1200" dirty="0" err="1"/>
              <a:t>floattype</a:t>
            </a:r>
            <a:r>
              <a:rPr lang="en-US" sz="1200" dirty="0"/>
              <a:t>)</a:t>
            </a:r>
          </a:p>
          <a:p>
            <a:r>
              <a:rPr lang="en-US" sz="1200" dirty="0"/>
              <a:t>      print '\</a:t>
            </a:r>
            <a:r>
              <a:rPr lang="en-US" sz="1200" dirty="0" err="1"/>
              <a:t>nexpected_coor</a:t>
            </a:r>
            <a:r>
              <a:rPr lang="en-US" sz="1200" dirty="0"/>
              <a:t> \n',</a:t>
            </a:r>
            <a:r>
              <a:rPr lang="en-US" sz="1200" dirty="0" err="1"/>
              <a:t>expected_coor</a:t>
            </a:r>
            <a:endParaRPr lang="en-US" sz="1200" dirty="0"/>
          </a:p>
          <a:p>
            <a:r>
              <a:rPr lang="en-US" sz="1200" dirty="0"/>
              <a:t>      #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self.assert_list_almost_equal</a:t>
            </a:r>
            <a:r>
              <a:rPr lang="en-US" sz="1200" dirty="0"/>
              <a:t>(</a:t>
            </a:r>
            <a:r>
              <a:rPr lang="en-US" sz="1200" dirty="0" err="1"/>
              <a:t>expected_coor</a:t>
            </a:r>
            <a:r>
              <a:rPr lang="en-US" sz="1200" dirty="0"/>
              <a:t>, result_coor,3)</a:t>
            </a:r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   </a:t>
            </a:r>
            <a:r>
              <a:rPr lang="en-US" sz="1200" dirty="0" err="1"/>
              <a:t>def</a:t>
            </a:r>
            <a:r>
              <a:rPr lang="en-US" sz="1200" dirty="0"/>
              <a:t> test_1ATM_two_frames(self):</a:t>
            </a:r>
          </a:p>
          <a:p>
            <a:r>
              <a:rPr lang="en-US" sz="1200" dirty="0"/>
              <a:t>      '''</a:t>
            </a:r>
          </a:p>
          <a:p>
            <a:r>
              <a:rPr lang="en-US" sz="1200" dirty="0"/>
              <a:t>      test a </a:t>
            </a:r>
            <a:r>
              <a:rPr lang="en-US" sz="1200" dirty="0" err="1"/>
              <a:t>pdb</a:t>
            </a:r>
            <a:r>
              <a:rPr lang="en-US" sz="1200" dirty="0"/>
              <a:t> file with 1 atom and 2 frames</a:t>
            </a:r>
          </a:p>
          <a:p>
            <a:r>
              <a:rPr lang="en-US" sz="1200" dirty="0"/>
              <a:t>      '''</a:t>
            </a:r>
          </a:p>
          <a:p>
            <a:r>
              <a:rPr lang="en-US" sz="1200" dirty="0"/>
              <a:t>      #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self.o.readpdb</a:t>
            </a:r>
            <a:r>
              <a:rPr lang="en-US" sz="1200" dirty="0"/>
              <a:t>(DataPath+'1ATM-1to2.pdb')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result_coor</a:t>
            </a:r>
            <a:r>
              <a:rPr lang="en-US" sz="1200" dirty="0"/>
              <a:t> = </a:t>
            </a:r>
            <a:r>
              <a:rPr lang="en-US" sz="1200" dirty="0" err="1"/>
              <a:t>self.o.coor</a:t>
            </a:r>
            <a:r>
              <a:rPr lang="en-US" sz="1200" dirty="0"/>
              <a:t>()</a:t>
            </a:r>
          </a:p>
          <a:p>
            <a:r>
              <a:rPr lang="en-US" sz="1200" dirty="0"/>
              <a:t>      print '\</a:t>
            </a:r>
            <a:r>
              <a:rPr lang="en-US" sz="1200" dirty="0" err="1"/>
              <a:t>nresult_coor</a:t>
            </a:r>
            <a:r>
              <a:rPr lang="en-US" sz="1200" dirty="0"/>
              <a:t> \n',</a:t>
            </a:r>
            <a:r>
              <a:rPr lang="en-US" sz="1200" dirty="0" err="1"/>
              <a:t>result_coor</a:t>
            </a:r>
            <a:endParaRPr lang="en-US" sz="1200" dirty="0"/>
          </a:p>
          <a:p>
            <a:r>
              <a:rPr lang="en-US" sz="1200" dirty="0"/>
              <a:t>      #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expected_coor</a:t>
            </a:r>
            <a:r>
              <a:rPr lang="en-US" sz="1200" dirty="0"/>
              <a:t> = </a:t>
            </a:r>
            <a:r>
              <a:rPr lang="en-US" sz="1200" dirty="0" err="1"/>
              <a:t>numpy.array</a:t>
            </a:r>
            <a:r>
              <a:rPr lang="en-US" sz="1200" dirty="0"/>
              <a:t>([[[76.944, 41.799, 41.652]],[[73.944, 38.799, 41.652]]],</a:t>
            </a:r>
            <a:r>
              <a:rPr lang="en-US" sz="1200" dirty="0" err="1"/>
              <a:t>floattype</a:t>
            </a:r>
            <a:r>
              <a:rPr lang="en-US" sz="1200" dirty="0"/>
              <a:t>)</a:t>
            </a:r>
          </a:p>
          <a:p>
            <a:r>
              <a:rPr lang="en-US" sz="1200" dirty="0"/>
              <a:t>      print '\</a:t>
            </a:r>
            <a:r>
              <a:rPr lang="en-US" sz="1200" dirty="0" err="1"/>
              <a:t>nexpected_coor</a:t>
            </a:r>
            <a:r>
              <a:rPr lang="en-US" sz="1200" dirty="0"/>
              <a:t> \n',</a:t>
            </a:r>
            <a:r>
              <a:rPr lang="en-US" sz="1200" dirty="0" err="1"/>
              <a:t>expected_coor</a:t>
            </a:r>
            <a:endParaRPr lang="en-US" sz="1200" dirty="0"/>
          </a:p>
          <a:p>
            <a:r>
              <a:rPr lang="en-US" sz="1200" dirty="0"/>
              <a:t>      #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self.assert_list_almost_equal</a:t>
            </a:r>
            <a:r>
              <a:rPr lang="en-US" sz="1200" dirty="0"/>
              <a:t>(</a:t>
            </a:r>
            <a:r>
              <a:rPr lang="en-US" sz="1200" dirty="0" err="1"/>
              <a:t>expected_coor</a:t>
            </a:r>
            <a:r>
              <a:rPr lang="en-US" sz="1200" dirty="0"/>
              <a:t>, result_coor,3)</a:t>
            </a:r>
          </a:p>
        </p:txBody>
      </p:sp>
    </p:spTree>
    <p:extLst>
      <p:ext uri="{BB962C8B-B14F-4D97-AF65-F5344CB8AC3E}">
        <p14:creationId xmlns:p14="http://schemas.microsoft.com/office/powerpoint/2010/main" val="27430947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s</a:t>
            </a:r>
            <a:r>
              <a:rPr lang="en-US" sz="3600" dirty="0" err="1" smtClean="0"/>
              <a:t>asmol.sasio.readpdb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1204783"/>
            <a:ext cx="8775700" cy="5078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   </a:t>
            </a:r>
            <a:r>
              <a:rPr lang="en-US" sz="1200" dirty="0" err="1"/>
              <a:t>def</a:t>
            </a:r>
            <a:r>
              <a:rPr lang="en-US" sz="1200" dirty="0"/>
              <a:t> test_2AAD_three_frames_separatedby_END(self):</a:t>
            </a:r>
          </a:p>
          <a:p>
            <a:r>
              <a:rPr lang="en-US" sz="1200" dirty="0"/>
              <a:t>      '''</a:t>
            </a:r>
          </a:p>
          <a:p>
            <a:r>
              <a:rPr lang="en-US" sz="1200" dirty="0"/>
              <a:t>      test a </a:t>
            </a:r>
            <a:r>
              <a:rPr lang="en-US" sz="1200" dirty="0" err="1"/>
              <a:t>pdb</a:t>
            </a:r>
            <a:r>
              <a:rPr lang="en-US" sz="1200" dirty="0"/>
              <a:t> file with 2 amino acids and 3 frames (separated by END)</a:t>
            </a:r>
          </a:p>
          <a:p>
            <a:r>
              <a:rPr lang="en-US" sz="1200" dirty="0"/>
              <a:t>      '''</a:t>
            </a:r>
          </a:p>
          <a:p>
            <a:r>
              <a:rPr lang="en-US" sz="1200" dirty="0"/>
              <a:t>      #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self.o.readpdb</a:t>
            </a:r>
            <a:r>
              <a:rPr lang="en-US" sz="1200" dirty="0"/>
              <a:t>(DataPath+'2AAD-1to3.pdb')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result_coor</a:t>
            </a:r>
            <a:r>
              <a:rPr lang="en-US" sz="1200" dirty="0"/>
              <a:t> = </a:t>
            </a:r>
            <a:r>
              <a:rPr lang="en-US" sz="1200" dirty="0" err="1"/>
              <a:t>self.o.coor</a:t>
            </a:r>
            <a:r>
              <a:rPr lang="en-US" sz="1200" dirty="0"/>
              <a:t>()</a:t>
            </a:r>
          </a:p>
          <a:p>
            <a:r>
              <a:rPr lang="en-US" sz="1200" dirty="0"/>
              <a:t>      print '\</a:t>
            </a:r>
            <a:r>
              <a:rPr lang="en-US" sz="1200" dirty="0" err="1"/>
              <a:t>nresult_coor</a:t>
            </a:r>
            <a:r>
              <a:rPr lang="en-US" sz="1200" dirty="0"/>
              <a:t> \n',</a:t>
            </a:r>
            <a:r>
              <a:rPr lang="en-US" sz="1200" dirty="0" err="1"/>
              <a:t>result_coor</a:t>
            </a:r>
            <a:endParaRPr lang="en-US" sz="1200" dirty="0"/>
          </a:p>
          <a:p>
            <a:r>
              <a:rPr lang="en-US" sz="1200" dirty="0"/>
              <a:t>      #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expected_coor</a:t>
            </a:r>
            <a:r>
              <a:rPr lang="en-US" sz="1200" dirty="0"/>
              <a:t> = </a:t>
            </a:r>
            <a:r>
              <a:rPr lang="en-US" sz="1200" dirty="0" err="1"/>
              <a:t>numpy.array</a:t>
            </a:r>
            <a:r>
              <a:rPr lang="en-US" sz="1200" dirty="0"/>
              <a:t>([[[  73.944,   41.799,   41.652], [  74.229,   42.563,   40.456], [  75.667,   43.093,   40.463], [  76.264,   43.279,   39.401], [  73.210,   43.734,   40.336], [  71.856,   43.168,   39.926], [  73.677,   44.782,   39.354], [  70.721,   44.177,   39.946], [  76.231,   43.330,   41.647], [  77.592,   43.852,   41.730], [  78.617,   42.820,   42.184], [  79.712,   43.169,   42.656], [  77.671,   45.097,   42.648], [  77.054,   44.816,   43.910], [  76.970,   46.273,   42.000]],\</a:t>
            </a:r>
          </a:p>
          <a:p>
            <a:r>
              <a:rPr lang="en-US" sz="1200" dirty="0"/>
              <a:t>      [[ -73.944,   41.799,   41.652], [ -74.229,   42.563,   40.456], [ -75.667,   43.093,   40.463], [ -76.264,   43.279,   39.401], [ -73.210,   43.734,   40.336], [ -71.856,   43.168,   39.926], [ -73.677,   44.782,   39.354], [ -70.721,   44.177,   39.946], [ -76.231,   43.330,   41.647], [ -77.592,   43.852,   41.730], [ -78.617,   42.820,   42.184], [ -79.712,   43.169,   42.656], [ -77.671,   45.097,   42.648], [ -77.054,   44.816,   43.910], [ -76.970,   46.273,   42.000]],\</a:t>
            </a:r>
          </a:p>
          <a:p>
            <a:r>
              <a:rPr lang="en-US" sz="1200" dirty="0"/>
              <a:t>      [[  73.944,  -41.799,   41.652], [  74.229,  -42.563,   40.456], [  75.667,  -43.093,   40.463], [  76.264,  -43.279,   39.401], [  73.210,  -43.734,   40.336], [  71.856,  -43.168,   39.926], [  73.677,  -44.782,   39.354], [  70.721,  -44.177,   39.946], [  76.231,  -43.330,   41.647], [  77.592,  -43.852,   41.730], [  78.617,  -42.820,   42.184], [  79.712,  -43.169,   42.656], [  77.671,  -45.097,   42.648], [  77.054,  -44.816,   43.910], [  76.970,  -46.273,   42.000]]],</a:t>
            </a:r>
            <a:r>
              <a:rPr lang="en-US" sz="1200" dirty="0" err="1"/>
              <a:t>floattype</a:t>
            </a:r>
            <a:r>
              <a:rPr lang="en-US" sz="1200" dirty="0"/>
              <a:t>)</a:t>
            </a:r>
          </a:p>
          <a:p>
            <a:r>
              <a:rPr lang="en-US" sz="1200" dirty="0"/>
              <a:t>      print '\</a:t>
            </a:r>
            <a:r>
              <a:rPr lang="en-US" sz="1200" dirty="0" err="1"/>
              <a:t>nexpected_coor</a:t>
            </a:r>
            <a:r>
              <a:rPr lang="en-US" sz="1200" dirty="0"/>
              <a:t> \n',</a:t>
            </a:r>
            <a:r>
              <a:rPr lang="en-US" sz="1200" dirty="0" err="1"/>
              <a:t>expected_coor</a:t>
            </a:r>
            <a:endParaRPr lang="en-US" sz="1200" dirty="0"/>
          </a:p>
          <a:p>
            <a:r>
              <a:rPr lang="en-US" sz="1200" dirty="0"/>
              <a:t>      #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self.assert_list_almost_equal</a:t>
            </a:r>
            <a:r>
              <a:rPr lang="en-US" sz="1200" dirty="0"/>
              <a:t>(</a:t>
            </a:r>
            <a:r>
              <a:rPr lang="en-US" sz="1200" dirty="0" err="1"/>
              <a:t>expected_coor</a:t>
            </a:r>
            <a:r>
              <a:rPr lang="en-US" sz="1200" dirty="0"/>
              <a:t>, result_coor,3)</a:t>
            </a:r>
          </a:p>
        </p:txBody>
      </p:sp>
    </p:spTree>
    <p:extLst>
      <p:ext uri="{BB962C8B-B14F-4D97-AF65-F5344CB8AC3E}">
        <p14:creationId xmlns:p14="http://schemas.microsoft.com/office/powerpoint/2010/main" val="22548594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s</a:t>
            </a:r>
            <a:r>
              <a:rPr lang="en-US" sz="3600" dirty="0" err="1" smtClean="0"/>
              <a:t>asmol.sasio.readpdb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1204783"/>
            <a:ext cx="8775700" cy="5262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/>
          </a:p>
          <a:p>
            <a:r>
              <a:rPr lang="en-US" sz="1200" dirty="0"/>
              <a:t>   </a:t>
            </a:r>
            <a:r>
              <a:rPr lang="en-US" sz="1200" dirty="0" err="1"/>
              <a:t>def</a:t>
            </a:r>
            <a:r>
              <a:rPr lang="en-US" sz="1200" dirty="0"/>
              <a:t> test_2AAD_three_frames_separatedby_MODEL(self):</a:t>
            </a:r>
          </a:p>
          <a:p>
            <a:r>
              <a:rPr lang="en-US" sz="1200" dirty="0"/>
              <a:t>      '''</a:t>
            </a:r>
          </a:p>
          <a:p>
            <a:r>
              <a:rPr lang="en-US" sz="1200" dirty="0"/>
              <a:t>      test a </a:t>
            </a:r>
            <a:r>
              <a:rPr lang="en-US" sz="1200" dirty="0" err="1"/>
              <a:t>pdb</a:t>
            </a:r>
            <a:r>
              <a:rPr lang="en-US" sz="1200" dirty="0"/>
              <a:t> file with 2 amino acids and 3 frames (separated by MODEL)</a:t>
            </a:r>
          </a:p>
          <a:p>
            <a:r>
              <a:rPr lang="en-US" sz="1200" dirty="0"/>
              <a:t>      '''</a:t>
            </a:r>
          </a:p>
          <a:p>
            <a:r>
              <a:rPr lang="en-US" sz="1200" dirty="0"/>
              <a:t>      #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self.o.readpdb</a:t>
            </a:r>
            <a:r>
              <a:rPr lang="en-US" sz="1200" dirty="0"/>
              <a:t>(DataPath+'2AAD-1to3.pdb')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result_coor</a:t>
            </a:r>
            <a:r>
              <a:rPr lang="en-US" sz="1200" dirty="0"/>
              <a:t> = </a:t>
            </a:r>
            <a:r>
              <a:rPr lang="en-US" sz="1200" dirty="0" err="1"/>
              <a:t>self.o.coor</a:t>
            </a:r>
            <a:r>
              <a:rPr lang="en-US" sz="1200" dirty="0"/>
              <a:t>()</a:t>
            </a:r>
          </a:p>
          <a:p>
            <a:r>
              <a:rPr lang="en-US" sz="1200" dirty="0"/>
              <a:t>      print '\</a:t>
            </a:r>
            <a:r>
              <a:rPr lang="en-US" sz="1200" dirty="0" err="1"/>
              <a:t>nresult_coor</a:t>
            </a:r>
            <a:r>
              <a:rPr lang="en-US" sz="1200" dirty="0"/>
              <a:t> \n',</a:t>
            </a:r>
            <a:r>
              <a:rPr lang="en-US" sz="1200" dirty="0" err="1"/>
              <a:t>result_coor</a:t>
            </a:r>
            <a:endParaRPr lang="en-US" sz="1200" dirty="0"/>
          </a:p>
          <a:p>
            <a:r>
              <a:rPr lang="en-US" sz="1200" dirty="0"/>
              <a:t>      #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expected_coor</a:t>
            </a:r>
            <a:r>
              <a:rPr lang="en-US" sz="1200" dirty="0"/>
              <a:t> = </a:t>
            </a:r>
            <a:r>
              <a:rPr lang="en-US" sz="1200" dirty="0" err="1"/>
              <a:t>numpy.array</a:t>
            </a:r>
            <a:r>
              <a:rPr lang="en-US" sz="1200" dirty="0"/>
              <a:t>([[[  73.944,   41.799,   41.652], [  74.229,   42.563,   40.456], [  75.667,   43.093,   40.463], [  76.264,   43.279,   39.401], [  73.210,   43.734,   40.336], [  71.856,   43.168,   39.926], [  73.677,   44.782,   39.354], [  70.721,   44.177,   39.946], [  76.231,   43.330,   41.647], [  77.592,   43.852,   41.730], [  78.617,   42.820,   42.184], [  79.712,   43.169,   42.656], [  77.671,   45.097,   42.648], [  77.054,   44.816,   43.910], [  76.970,   46.273,   42.000]],\</a:t>
            </a:r>
          </a:p>
          <a:p>
            <a:r>
              <a:rPr lang="en-US" sz="1200" dirty="0"/>
              <a:t>      [[ -73.944,   41.799,   41.652], [ -74.229,   42.563,   40.456], [ -75.667,   43.093,   40.463], [ -76.264,   43.279,   39.401], [ -73.210,   43.734,   40.336], [ -71.856,   43.168,   39.926], [ -73.677,   44.782,   39.354], [ -70.721,   44.177,   39.946], [ -76.231,   43.330,   41.647], [ -77.592,   43.852,   41.730], [ -78.617,   42.820,   42.184], [ -79.712,   43.169,   42.656], [ -77.671,   45.097,   42.648], [ -77.054,   44.816,   43.910], [ -76.970,   46.273,   42.000]],\</a:t>
            </a:r>
          </a:p>
          <a:p>
            <a:r>
              <a:rPr lang="en-US" sz="1200" dirty="0"/>
              <a:t>      [[  73.944,  -41.799,   41.652], [  74.229,  -42.563,   40.456], [  75.667,  -43.093,   40.463], [  76.264,  -43.279,   39.401], [  73.210,  -43.734,   40.336], [  71.856,  -43.168,   39.926], [  73.677,  -44.782,   39.354], [  70.721,  -44.177,   39.946], [  76.231,  -43.330,   41.647], [  77.592,  -43.852,   41.730], [  78.617,  -42.820,   42.184], [  79.712,  -43.169,   42.656], [  77.671,  -45.097,   42.648], [  77.054,  -44.816,   43.910], [  76.970,  -46.273,   42.000]]],</a:t>
            </a:r>
            <a:r>
              <a:rPr lang="en-US" sz="1200" dirty="0" err="1"/>
              <a:t>floattype</a:t>
            </a:r>
            <a:r>
              <a:rPr lang="en-US" sz="1200" dirty="0"/>
              <a:t>)</a:t>
            </a:r>
          </a:p>
          <a:p>
            <a:r>
              <a:rPr lang="en-US" sz="1200" dirty="0"/>
              <a:t>      print '\</a:t>
            </a:r>
            <a:r>
              <a:rPr lang="en-US" sz="1200" dirty="0" err="1"/>
              <a:t>nexpected_coor</a:t>
            </a:r>
            <a:r>
              <a:rPr lang="en-US" sz="1200" dirty="0"/>
              <a:t> \n',</a:t>
            </a:r>
            <a:r>
              <a:rPr lang="en-US" sz="1200" dirty="0" err="1"/>
              <a:t>expected_coor</a:t>
            </a:r>
            <a:endParaRPr lang="en-US" sz="1200" dirty="0"/>
          </a:p>
          <a:p>
            <a:r>
              <a:rPr lang="en-US" sz="1200" dirty="0"/>
              <a:t>      #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self.assert_list_almost_equal</a:t>
            </a:r>
            <a:r>
              <a:rPr lang="en-US" sz="1200" dirty="0"/>
              <a:t>(</a:t>
            </a:r>
            <a:r>
              <a:rPr lang="en-US" sz="1200" dirty="0" err="1"/>
              <a:t>expected_coor</a:t>
            </a:r>
            <a:r>
              <a:rPr lang="en-US" sz="1200" dirty="0"/>
              <a:t>, result_coor,3)</a:t>
            </a:r>
          </a:p>
        </p:txBody>
      </p:sp>
    </p:spTree>
    <p:extLst>
      <p:ext uri="{BB962C8B-B14F-4D97-AF65-F5344CB8AC3E}">
        <p14:creationId xmlns:p14="http://schemas.microsoft.com/office/powerpoint/2010/main" val="13011728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s</a:t>
            </a:r>
            <a:r>
              <a:rPr lang="en-US" sz="3600" dirty="0" err="1" smtClean="0"/>
              <a:t>asmol.sasop</a:t>
            </a:r>
            <a:r>
              <a:rPr lang="en-US" sz="3600" dirty="0" smtClean="0"/>
              <a:t> – unit tests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73100" y="1357183"/>
            <a:ext cx="69215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contract</a:t>
            </a:r>
            <a:r>
              <a:rPr lang="en-US" sz="2800" dirty="0"/>
              <a:t>:</a:t>
            </a:r>
          </a:p>
          <a:p>
            <a:endParaRPr lang="en-US" sz="1600" dirty="0"/>
          </a:p>
          <a:p>
            <a:r>
              <a:rPr lang="en-US" sz="2000" dirty="0"/>
              <a:t>1. tests for 1 atom</a:t>
            </a:r>
          </a:p>
          <a:p>
            <a:r>
              <a:rPr lang="en-US" sz="2000" dirty="0"/>
              <a:t>2. tests for 2 atoms</a:t>
            </a:r>
          </a:p>
          <a:p>
            <a:r>
              <a:rPr lang="en-US" sz="2000" dirty="0"/>
              <a:t>3. tests for 6 atoms</a:t>
            </a:r>
          </a:p>
          <a:p>
            <a:r>
              <a:rPr lang="en-US" sz="2000" dirty="0"/>
              <a:t>4. tests for 6 atoms </a:t>
            </a:r>
            <a:r>
              <a:rPr lang="en-US" sz="2000" dirty="0" err="1"/>
              <a:t>involing</a:t>
            </a:r>
            <a:r>
              <a:rPr lang="en-US" sz="2000" dirty="0"/>
              <a:t> HUGE number</a:t>
            </a:r>
          </a:p>
          <a:p>
            <a:r>
              <a:rPr lang="en-US" sz="2000" dirty="0"/>
              <a:t>5. tests for 6 atoms </a:t>
            </a:r>
            <a:r>
              <a:rPr lang="en-US" sz="2000" dirty="0" err="1"/>
              <a:t>involing</a:t>
            </a:r>
            <a:r>
              <a:rPr lang="en-US" sz="2000" dirty="0"/>
              <a:t> INF number</a:t>
            </a:r>
          </a:p>
          <a:p>
            <a:r>
              <a:rPr lang="en-US" sz="2000" dirty="0"/>
              <a:t>6. tests for 6 atoms </a:t>
            </a:r>
            <a:r>
              <a:rPr lang="en-US" sz="2000" dirty="0" err="1"/>
              <a:t>involing</a:t>
            </a:r>
            <a:r>
              <a:rPr lang="en-US" sz="2000" dirty="0"/>
              <a:t> NAN number</a:t>
            </a:r>
          </a:p>
          <a:p>
            <a:r>
              <a:rPr lang="en-US" sz="2000" dirty="0"/>
              <a:t>7. tests for 6 atoms </a:t>
            </a:r>
            <a:r>
              <a:rPr lang="en-US" sz="2000" dirty="0" err="1"/>
              <a:t>involing</a:t>
            </a:r>
            <a:r>
              <a:rPr lang="en-US" sz="2000" dirty="0"/>
              <a:t> TINY number</a:t>
            </a:r>
          </a:p>
          <a:p>
            <a:r>
              <a:rPr lang="en-US" sz="2000" dirty="0"/>
              <a:t>8. tests for 6 atoms </a:t>
            </a:r>
            <a:r>
              <a:rPr lang="en-US" sz="2000" dirty="0" err="1"/>
              <a:t>involing</a:t>
            </a:r>
            <a:r>
              <a:rPr lang="en-US" sz="2000" dirty="0"/>
              <a:t> ZERO </a:t>
            </a:r>
            <a:r>
              <a:rPr lang="en-US" sz="2000" dirty="0" smtClean="0"/>
              <a:t>number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53965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s</a:t>
            </a:r>
            <a:r>
              <a:rPr lang="en-US" sz="3600" dirty="0" err="1" smtClean="0"/>
              <a:t>asmol.sasop.Move.center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38100" y="1014283"/>
            <a:ext cx="9652000" cy="5678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 </a:t>
            </a:r>
            <a:r>
              <a:rPr lang="en-US" sz="1100" dirty="0" err="1"/>
              <a:t>def</a:t>
            </a:r>
            <a:r>
              <a:rPr lang="en-US" sz="1100" dirty="0"/>
              <a:t> </a:t>
            </a:r>
            <a:r>
              <a:rPr lang="en-US" sz="1100" dirty="0" err="1"/>
              <a:t>test_one_atom</a:t>
            </a:r>
            <a:r>
              <a:rPr lang="en-US" sz="1100" dirty="0"/>
              <a:t>(self):</a:t>
            </a:r>
          </a:p>
          <a:p>
            <a:r>
              <a:rPr lang="en-US" sz="1100" dirty="0"/>
              <a:t>        </a:t>
            </a:r>
            <a:r>
              <a:rPr lang="en-US" sz="1100" dirty="0" err="1"/>
              <a:t>self.o.setCoor</a:t>
            </a:r>
            <a:r>
              <a:rPr lang="en-US" sz="1100" dirty="0"/>
              <a:t>(</a:t>
            </a:r>
            <a:r>
              <a:rPr lang="en-US" sz="1100" dirty="0" err="1"/>
              <a:t>numpy.array</a:t>
            </a:r>
            <a:r>
              <a:rPr lang="en-US" sz="1100" dirty="0"/>
              <a:t>([[[-1.0, 2.0, 3.0]]],</a:t>
            </a:r>
            <a:r>
              <a:rPr lang="en-US" sz="1100" dirty="0" err="1"/>
              <a:t>floattype</a:t>
            </a:r>
            <a:r>
              <a:rPr lang="en-US" sz="1100" dirty="0"/>
              <a:t>))</a:t>
            </a:r>
          </a:p>
          <a:p>
            <a:r>
              <a:rPr lang="en-US" sz="1100" dirty="0"/>
              <a:t>        </a:t>
            </a:r>
            <a:r>
              <a:rPr lang="en-US" sz="1100" dirty="0" err="1"/>
              <a:t>self.o.setCom</a:t>
            </a:r>
            <a:r>
              <a:rPr lang="en-US" sz="1100" dirty="0"/>
              <a:t>(</a:t>
            </a:r>
            <a:r>
              <a:rPr lang="en-US" sz="1100" dirty="0" err="1"/>
              <a:t>numpy.array</a:t>
            </a:r>
            <a:r>
              <a:rPr lang="en-US" sz="1100" dirty="0"/>
              <a:t>([-1.0, 2.0, 3.0],</a:t>
            </a:r>
            <a:r>
              <a:rPr lang="en-US" sz="1100" dirty="0" err="1"/>
              <a:t>floattype</a:t>
            </a:r>
            <a:r>
              <a:rPr lang="en-US" sz="1100" dirty="0"/>
              <a:t>))</a:t>
            </a:r>
          </a:p>
          <a:p>
            <a:r>
              <a:rPr lang="en-US" sz="1100" dirty="0"/>
              <a:t>        </a:t>
            </a:r>
            <a:r>
              <a:rPr lang="en-US" sz="1100" dirty="0" err="1"/>
              <a:t>self.o.center</a:t>
            </a:r>
            <a:r>
              <a:rPr lang="en-US" sz="1100" dirty="0"/>
              <a:t>(0)</a:t>
            </a:r>
          </a:p>
          <a:p>
            <a:r>
              <a:rPr lang="en-US" sz="1100" dirty="0"/>
              <a:t>        </a:t>
            </a:r>
            <a:r>
              <a:rPr lang="en-US" sz="1100" dirty="0" err="1"/>
              <a:t>result_coor</a:t>
            </a:r>
            <a:r>
              <a:rPr lang="en-US" sz="1100" dirty="0"/>
              <a:t> = </a:t>
            </a:r>
            <a:r>
              <a:rPr lang="en-US" sz="1100" dirty="0" err="1"/>
              <a:t>self.o.coor</a:t>
            </a:r>
            <a:r>
              <a:rPr lang="en-US" sz="1100" dirty="0"/>
              <a:t>(</a:t>
            </a:r>
            <a:r>
              <a:rPr lang="en-US" sz="1100" dirty="0" smtClean="0"/>
              <a:t>)</a:t>
            </a:r>
          </a:p>
          <a:p>
            <a:r>
              <a:rPr lang="en-US" sz="1100" dirty="0" smtClean="0"/>
              <a:t>        </a:t>
            </a:r>
            <a:r>
              <a:rPr lang="en-US" sz="1100" dirty="0" err="1" smtClean="0"/>
              <a:t>expected_coor</a:t>
            </a:r>
            <a:r>
              <a:rPr lang="en-US" sz="1100" dirty="0" smtClean="0"/>
              <a:t> </a:t>
            </a:r>
            <a:r>
              <a:rPr lang="en-US" sz="1100" dirty="0"/>
              <a:t>= </a:t>
            </a:r>
            <a:r>
              <a:rPr lang="en-US" sz="1100" dirty="0" err="1"/>
              <a:t>numpy.array</a:t>
            </a:r>
            <a:r>
              <a:rPr lang="en-US" sz="1100" dirty="0"/>
              <a:t>([[[0.0, 0.0, 0.0]]], </a:t>
            </a:r>
            <a:r>
              <a:rPr lang="en-US" sz="1100" dirty="0" err="1"/>
              <a:t>floattype</a:t>
            </a:r>
            <a:r>
              <a:rPr lang="en-US" sz="1100" dirty="0"/>
              <a:t>)</a:t>
            </a:r>
          </a:p>
          <a:p>
            <a:r>
              <a:rPr lang="en-US" sz="1100" dirty="0"/>
              <a:t>        </a:t>
            </a:r>
            <a:r>
              <a:rPr lang="en-US" sz="1100" dirty="0" err="1"/>
              <a:t>self.assert_list_almost_equal</a:t>
            </a:r>
            <a:r>
              <a:rPr lang="en-US" sz="1100" dirty="0"/>
              <a:t>(</a:t>
            </a:r>
            <a:r>
              <a:rPr lang="en-US" sz="1100" dirty="0" err="1"/>
              <a:t>expected_coor</a:t>
            </a:r>
            <a:r>
              <a:rPr lang="en-US" sz="1100" dirty="0"/>
              <a:t>, result_coor,3)</a:t>
            </a:r>
          </a:p>
          <a:p>
            <a:endParaRPr lang="en-US" sz="1100" dirty="0"/>
          </a:p>
          <a:p>
            <a:r>
              <a:rPr lang="en-US" sz="1100" dirty="0"/>
              <a:t>    </a:t>
            </a:r>
            <a:r>
              <a:rPr lang="en-US" sz="1100" dirty="0" err="1"/>
              <a:t>def</a:t>
            </a:r>
            <a:r>
              <a:rPr lang="en-US" sz="1100" dirty="0"/>
              <a:t> </a:t>
            </a:r>
            <a:r>
              <a:rPr lang="en-US" sz="1100" dirty="0" err="1"/>
              <a:t>test_two_atoms</a:t>
            </a:r>
            <a:r>
              <a:rPr lang="en-US" sz="1100" dirty="0"/>
              <a:t>(self):</a:t>
            </a:r>
          </a:p>
          <a:p>
            <a:r>
              <a:rPr lang="en-US" sz="1100" dirty="0"/>
              <a:t>        </a:t>
            </a:r>
            <a:r>
              <a:rPr lang="en-US" sz="1100" dirty="0" err="1"/>
              <a:t>self.o.setCoor</a:t>
            </a:r>
            <a:r>
              <a:rPr lang="en-US" sz="1100" dirty="0"/>
              <a:t>(</a:t>
            </a:r>
            <a:r>
              <a:rPr lang="en-US" sz="1100" dirty="0" err="1"/>
              <a:t>numpy.array</a:t>
            </a:r>
            <a:r>
              <a:rPr lang="en-US" sz="1100" dirty="0"/>
              <a:t>([[[-1.0, 2.0, 3.87],[-5.0, 3.2, 6.0]]],</a:t>
            </a:r>
            <a:r>
              <a:rPr lang="en-US" sz="1100" dirty="0" err="1"/>
              <a:t>floattype</a:t>
            </a:r>
            <a:r>
              <a:rPr lang="en-US" sz="1100" dirty="0"/>
              <a:t>))</a:t>
            </a:r>
          </a:p>
          <a:p>
            <a:r>
              <a:rPr lang="en-US" sz="1100" dirty="0"/>
              <a:t>        </a:t>
            </a:r>
            <a:r>
              <a:rPr lang="en-US" sz="1100" dirty="0" err="1"/>
              <a:t>self.o.setCom</a:t>
            </a:r>
            <a:r>
              <a:rPr lang="en-US" sz="1100" dirty="0"/>
              <a:t>(</a:t>
            </a:r>
            <a:r>
              <a:rPr lang="en-US" sz="1100" dirty="0" err="1"/>
              <a:t>numpy.array</a:t>
            </a:r>
            <a:r>
              <a:rPr lang="en-US" sz="1100" dirty="0"/>
              <a:t>([-3.0, 2.6, 4.935],</a:t>
            </a:r>
            <a:r>
              <a:rPr lang="en-US" sz="1100" dirty="0" err="1"/>
              <a:t>floattype</a:t>
            </a:r>
            <a:r>
              <a:rPr lang="en-US" sz="1100" dirty="0"/>
              <a:t>))</a:t>
            </a:r>
          </a:p>
          <a:p>
            <a:r>
              <a:rPr lang="en-US" sz="1100" dirty="0"/>
              <a:t>        </a:t>
            </a:r>
            <a:r>
              <a:rPr lang="en-US" sz="1100" dirty="0" err="1"/>
              <a:t>self.o.center</a:t>
            </a:r>
            <a:r>
              <a:rPr lang="en-US" sz="1100" dirty="0"/>
              <a:t>(0)</a:t>
            </a:r>
          </a:p>
          <a:p>
            <a:r>
              <a:rPr lang="en-US" sz="1100" dirty="0"/>
              <a:t>        </a:t>
            </a:r>
            <a:r>
              <a:rPr lang="en-US" sz="1100" dirty="0" err="1"/>
              <a:t>result_coor</a:t>
            </a:r>
            <a:r>
              <a:rPr lang="en-US" sz="1100" dirty="0"/>
              <a:t> = </a:t>
            </a:r>
            <a:r>
              <a:rPr lang="en-US" sz="1100" dirty="0" err="1"/>
              <a:t>self.o.coor</a:t>
            </a:r>
            <a:r>
              <a:rPr lang="en-US" sz="1100" dirty="0"/>
              <a:t>()</a:t>
            </a:r>
          </a:p>
          <a:p>
            <a:r>
              <a:rPr lang="en-US" sz="1100" dirty="0" smtClean="0"/>
              <a:t>        </a:t>
            </a:r>
            <a:r>
              <a:rPr lang="en-US" sz="1100" dirty="0" err="1" smtClean="0"/>
              <a:t>expected_coor</a:t>
            </a:r>
            <a:r>
              <a:rPr lang="en-US" sz="1100" dirty="0" smtClean="0"/>
              <a:t> </a:t>
            </a:r>
            <a:r>
              <a:rPr lang="en-US" sz="1100" dirty="0"/>
              <a:t>= </a:t>
            </a:r>
            <a:r>
              <a:rPr lang="en-US" sz="1100" dirty="0" err="1"/>
              <a:t>numpy.array</a:t>
            </a:r>
            <a:r>
              <a:rPr lang="en-US" sz="1100" dirty="0"/>
              <a:t>([[[2.0, -0.6, -1.065],[-2.0, 0.6, 1.065]]], </a:t>
            </a:r>
            <a:r>
              <a:rPr lang="en-US" sz="1100" dirty="0" err="1"/>
              <a:t>floattype</a:t>
            </a:r>
            <a:r>
              <a:rPr lang="en-US" sz="1100" dirty="0"/>
              <a:t>)</a:t>
            </a:r>
          </a:p>
          <a:p>
            <a:r>
              <a:rPr lang="en-US" sz="1100" dirty="0"/>
              <a:t>        </a:t>
            </a:r>
            <a:r>
              <a:rPr lang="en-US" sz="1100" dirty="0" err="1"/>
              <a:t>self.assert_list_almost_equal</a:t>
            </a:r>
            <a:r>
              <a:rPr lang="en-US" sz="1100" dirty="0"/>
              <a:t>(</a:t>
            </a:r>
            <a:r>
              <a:rPr lang="en-US" sz="1100" dirty="0" err="1"/>
              <a:t>expected_coor</a:t>
            </a:r>
            <a:r>
              <a:rPr lang="en-US" sz="1100" dirty="0"/>
              <a:t>, result_coor,3)</a:t>
            </a:r>
          </a:p>
          <a:p>
            <a:endParaRPr lang="en-US" sz="1100" dirty="0"/>
          </a:p>
          <a:p>
            <a:r>
              <a:rPr lang="en-US" sz="1100" dirty="0"/>
              <a:t>    </a:t>
            </a:r>
            <a:r>
              <a:rPr lang="en-US" sz="1100" dirty="0" err="1"/>
              <a:t>def</a:t>
            </a:r>
            <a:r>
              <a:rPr lang="en-US" sz="1100" dirty="0"/>
              <a:t> </a:t>
            </a:r>
            <a:r>
              <a:rPr lang="en-US" sz="1100" dirty="0" err="1"/>
              <a:t>test_six_atoms</a:t>
            </a:r>
            <a:r>
              <a:rPr lang="en-US" sz="1100" dirty="0"/>
              <a:t>(self):</a:t>
            </a:r>
          </a:p>
          <a:p>
            <a:r>
              <a:rPr lang="en-US" sz="1100" dirty="0"/>
              <a:t>        </a:t>
            </a:r>
            <a:r>
              <a:rPr lang="en-US" sz="1100" dirty="0" err="1"/>
              <a:t>self.o.setCoor</a:t>
            </a:r>
            <a:r>
              <a:rPr lang="en-US" sz="1100" dirty="0"/>
              <a:t>(</a:t>
            </a:r>
            <a:r>
              <a:rPr lang="en-US" sz="1100" dirty="0" err="1"/>
              <a:t>numpy.array</a:t>
            </a:r>
            <a:r>
              <a:rPr lang="en-US" sz="1100" dirty="0"/>
              <a:t>([[[1.2, 2.0, 3.0],[-2.0, 5.0, 6.0],[7.0, 8.0, 9.0],[1.0, 3.0, 5.0],[2.0, 4.0, 6.0],[0.0, 2.0, 3.0]]],</a:t>
            </a:r>
            <a:r>
              <a:rPr lang="en-US" sz="1100" dirty="0" err="1"/>
              <a:t>floattype</a:t>
            </a:r>
            <a:r>
              <a:rPr lang="en-US" sz="1100" dirty="0"/>
              <a:t>))</a:t>
            </a:r>
          </a:p>
          <a:p>
            <a:r>
              <a:rPr lang="en-US" sz="1100" dirty="0"/>
              <a:t>        print </a:t>
            </a:r>
            <a:r>
              <a:rPr lang="en-US" sz="1100" dirty="0" err="1"/>
              <a:t>numpy.average</a:t>
            </a:r>
            <a:r>
              <a:rPr lang="en-US" sz="1100" dirty="0"/>
              <a:t>(</a:t>
            </a:r>
            <a:r>
              <a:rPr lang="en-US" sz="1100" dirty="0" err="1"/>
              <a:t>self.o.coor</a:t>
            </a:r>
            <a:r>
              <a:rPr lang="en-US" sz="1100" dirty="0"/>
              <a:t>()[0],axis=0)</a:t>
            </a:r>
          </a:p>
          <a:p>
            <a:r>
              <a:rPr lang="en-US" sz="1100" dirty="0"/>
              <a:t>        </a:t>
            </a:r>
            <a:r>
              <a:rPr lang="en-US" sz="1100" dirty="0" err="1"/>
              <a:t>self.o.setCom</a:t>
            </a:r>
            <a:r>
              <a:rPr lang="en-US" sz="1100" dirty="0"/>
              <a:t>(</a:t>
            </a:r>
            <a:r>
              <a:rPr lang="en-US" sz="1100" dirty="0" err="1"/>
              <a:t>numpy.array</a:t>
            </a:r>
            <a:r>
              <a:rPr lang="en-US" sz="1100" dirty="0"/>
              <a:t>([1.533, 4.0, 5.333],</a:t>
            </a:r>
            <a:r>
              <a:rPr lang="en-US" sz="1100" dirty="0" err="1"/>
              <a:t>floattype</a:t>
            </a:r>
            <a:r>
              <a:rPr lang="en-US" sz="1100" dirty="0"/>
              <a:t>))</a:t>
            </a:r>
          </a:p>
          <a:p>
            <a:r>
              <a:rPr lang="en-US" sz="1100" dirty="0"/>
              <a:t>        </a:t>
            </a:r>
            <a:r>
              <a:rPr lang="en-US" sz="1100" dirty="0" err="1"/>
              <a:t>expected_coor</a:t>
            </a:r>
            <a:r>
              <a:rPr lang="en-US" sz="1100" dirty="0"/>
              <a:t> = </a:t>
            </a:r>
            <a:r>
              <a:rPr lang="en-US" sz="1100" dirty="0" err="1"/>
              <a:t>self.o.coor</a:t>
            </a:r>
            <a:r>
              <a:rPr lang="en-US" sz="1100" dirty="0"/>
              <a:t>()[0]-</a:t>
            </a:r>
            <a:r>
              <a:rPr lang="en-US" sz="1100" dirty="0" err="1"/>
              <a:t>self.o.com</a:t>
            </a:r>
            <a:r>
              <a:rPr lang="en-US" sz="1100" dirty="0"/>
              <a:t>()</a:t>
            </a:r>
          </a:p>
          <a:p>
            <a:r>
              <a:rPr lang="en-US" sz="1100" dirty="0"/>
              <a:t>        </a:t>
            </a:r>
            <a:r>
              <a:rPr lang="en-US" sz="1100" dirty="0" err="1"/>
              <a:t>self.o.center</a:t>
            </a:r>
            <a:r>
              <a:rPr lang="en-US" sz="1100" dirty="0"/>
              <a:t>(0)</a:t>
            </a:r>
          </a:p>
          <a:p>
            <a:r>
              <a:rPr lang="en-US" sz="1100" dirty="0"/>
              <a:t>        </a:t>
            </a:r>
            <a:r>
              <a:rPr lang="en-US" sz="1100" dirty="0" err="1"/>
              <a:t>result_coor</a:t>
            </a:r>
            <a:r>
              <a:rPr lang="en-US" sz="1100" dirty="0"/>
              <a:t> = </a:t>
            </a:r>
            <a:r>
              <a:rPr lang="en-US" sz="1100" dirty="0" err="1"/>
              <a:t>self.o.coor</a:t>
            </a:r>
            <a:r>
              <a:rPr lang="en-US" sz="1100" dirty="0"/>
              <a:t>()[0]</a:t>
            </a:r>
          </a:p>
          <a:p>
            <a:r>
              <a:rPr lang="en-US" sz="1100" dirty="0"/>
              <a:t> </a:t>
            </a:r>
            <a:r>
              <a:rPr lang="en-US" sz="1100" dirty="0" smtClean="0"/>
              <a:t>       </a:t>
            </a:r>
            <a:r>
              <a:rPr lang="en-US" sz="1100" dirty="0" err="1" smtClean="0"/>
              <a:t>self.assert_list_almost_equal</a:t>
            </a:r>
            <a:r>
              <a:rPr lang="en-US" sz="1100" dirty="0"/>
              <a:t>(</a:t>
            </a:r>
            <a:r>
              <a:rPr lang="en-US" sz="1100" dirty="0" err="1"/>
              <a:t>expected_coor</a:t>
            </a:r>
            <a:r>
              <a:rPr lang="en-US" sz="1100" dirty="0"/>
              <a:t>, result_coor,3)</a:t>
            </a:r>
          </a:p>
          <a:p>
            <a:endParaRPr lang="en-US" sz="1100" dirty="0"/>
          </a:p>
          <a:p>
            <a:r>
              <a:rPr lang="en-US" sz="1100" dirty="0"/>
              <a:t>    </a:t>
            </a:r>
            <a:r>
              <a:rPr lang="en-US" sz="1100" dirty="0" err="1"/>
              <a:t>def</a:t>
            </a:r>
            <a:r>
              <a:rPr lang="en-US" sz="1100" dirty="0"/>
              <a:t> test_six_atoms_inf1(self):</a:t>
            </a:r>
          </a:p>
          <a:p>
            <a:r>
              <a:rPr lang="en-US" sz="1100" dirty="0"/>
              <a:t>        </a:t>
            </a:r>
            <a:r>
              <a:rPr lang="en-US" sz="1100" dirty="0" err="1"/>
              <a:t>self.o.setCoor</a:t>
            </a:r>
            <a:r>
              <a:rPr lang="en-US" sz="1100" dirty="0"/>
              <a:t>(</a:t>
            </a:r>
            <a:r>
              <a:rPr lang="en-US" sz="1100" dirty="0" err="1"/>
              <a:t>numpy.array</a:t>
            </a:r>
            <a:r>
              <a:rPr lang="en-US" sz="1100" dirty="0"/>
              <a:t>([[[1.2, 2.0, </a:t>
            </a:r>
            <a:r>
              <a:rPr lang="en-US" sz="1100" dirty="0" err="1"/>
              <a:t>util.HUGE</a:t>
            </a:r>
            <a:r>
              <a:rPr lang="en-US" sz="1100" dirty="0"/>
              <a:t>],[-2.0, 5.0, 6.0],[7.0, 8.0, 9.0],[1.0, 3.0, 5.0],[2.0, 4.0, 6.0],[0.0, 2.0, 3.0]]],</a:t>
            </a:r>
            <a:r>
              <a:rPr lang="en-US" sz="1100" dirty="0" err="1"/>
              <a:t>floattype</a:t>
            </a:r>
            <a:r>
              <a:rPr lang="en-US" sz="1100" dirty="0"/>
              <a:t>))</a:t>
            </a:r>
          </a:p>
          <a:p>
            <a:r>
              <a:rPr lang="en-US" sz="1100" dirty="0"/>
              <a:t>        print </a:t>
            </a:r>
            <a:r>
              <a:rPr lang="en-US" sz="1100" dirty="0" err="1"/>
              <a:t>numpy.average</a:t>
            </a:r>
            <a:r>
              <a:rPr lang="en-US" sz="1100" dirty="0"/>
              <a:t>(</a:t>
            </a:r>
            <a:r>
              <a:rPr lang="en-US" sz="1100" dirty="0" err="1"/>
              <a:t>self.o.coor</a:t>
            </a:r>
            <a:r>
              <a:rPr lang="en-US" sz="1100" dirty="0"/>
              <a:t>()[0],axis=0)</a:t>
            </a:r>
          </a:p>
          <a:p>
            <a:r>
              <a:rPr lang="en-US" sz="1100" dirty="0"/>
              <a:t>        </a:t>
            </a:r>
            <a:r>
              <a:rPr lang="en-US" sz="1100" dirty="0" err="1"/>
              <a:t>self.o.setCom</a:t>
            </a:r>
            <a:r>
              <a:rPr lang="en-US" sz="1100" dirty="0"/>
              <a:t>(</a:t>
            </a:r>
            <a:r>
              <a:rPr lang="en-US" sz="1100" dirty="0" err="1"/>
              <a:t>numpy.array</a:t>
            </a:r>
            <a:r>
              <a:rPr lang="en-US" sz="1100" dirty="0"/>
              <a:t>([1.533, 4.0, </a:t>
            </a:r>
            <a:r>
              <a:rPr lang="en-US" sz="1100" dirty="0" err="1"/>
              <a:t>util.HUGE</a:t>
            </a:r>
            <a:r>
              <a:rPr lang="en-US" sz="1100" dirty="0"/>
              <a:t>], </a:t>
            </a:r>
            <a:r>
              <a:rPr lang="en-US" sz="1100" dirty="0" err="1"/>
              <a:t>floattype</a:t>
            </a:r>
            <a:r>
              <a:rPr lang="en-US" sz="1100" dirty="0"/>
              <a:t>))</a:t>
            </a:r>
          </a:p>
          <a:p>
            <a:r>
              <a:rPr lang="en-US" sz="1100" dirty="0"/>
              <a:t>        </a:t>
            </a:r>
            <a:r>
              <a:rPr lang="en-US" sz="1100" dirty="0" err="1"/>
              <a:t>expected_coor</a:t>
            </a:r>
            <a:r>
              <a:rPr lang="en-US" sz="1100" dirty="0"/>
              <a:t> = </a:t>
            </a:r>
            <a:r>
              <a:rPr lang="en-US" sz="1100" dirty="0" err="1"/>
              <a:t>self.o.coor</a:t>
            </a:r>
            <a:r>
              <a:rPr lang="en-US" sz="1100" dirty="0"/>
              <a:t>()[0]-</a:t>
            </a:r>
            <a:r>
              <a:rPr lang="en-US" sz="1100" dirty="0" err="1"/>
              <a:t>self.o.com</a:t>
            </a:r>
            <a:r>
              <a:rPr lang="en-US" sz="1100" dirty="0"/>
              <a:t>()</a:t>
            </a:r>
          </a:p>
          <a:p>
            <a:r>
              <a:rPr lang="en-US" sz="1100" dirty="0"/>
              <a:t>        </a:t>
            </a:r>
            <a:r>
              <a:rPr lang="en-US" sz="1100" dirty="0" err="1"/>
              <a:t>self.o.center</a:t>
            </a:r>
            <a:r>
              <a:rPr lang="en-US" sz="1100" dirty="0"/>
              <a:t>(0)</a:t>
            </a:r>
          </a:p>
          <a:p>
            <a:r>
              <a:rPr lang="en-US" sz="1100" dirty="0"/>
              <a:t>        </a:t>
            </a:r>
            <a:r>
              <a:rPr lang="en-US" sz="1100" dirty="0" err="1"/>
              <a:t>result_coor</a:t>
            </a:r>
            <a:r>
              <a:rPr lang="en-US" sz="1100" dirty="0"/>
              <a:t> = </a:t>
            </a:r>
            <a:r>
              <a:rPr lang="en-US" sz="1100" dirty="0" err="1"/>
              <a:t>self.o.coor</a:t>
            </a:r>
            <a:r>
              <a:rPr lang="en-US" sz="1100" dirty="0"/>
              <a:t>()[0]</a:t>
            </a:r>
          </a:p>
          <a:p>
            <a:r>
              <a:rPr lang="en-US" sz="1100" dirty="0" smtClean="0"/>
              <a:t>        </a:t>
            </a:r>
            <a:r>
              <a:rPr lang="en-US" sz="1100" dirty="0" err="1" smtClean="0"/>
              <a:t>self.assert_list_almost_equal</a:t>
            </a:r>
            <a:r>
              <a:rPr lang="en-US" sz="1100" dirty="0"/>
              <a:t>(</a:t>
            </a:r>
            <a:r>
              <a:rPr lang="en-US" sz="1100" dirty="0" err="1"/>
              <a:t>expected_coor</a:t>
            </a:r>
            <a:r>
              <a:rPr lang="en-US" sz="1100" dirty="0"/>
              <a:t>, result_coor,3</a:t>
            </a:r>
            <a:r>
              <a:rPr lang="en-US" sz="1100" dirty="0" smtClean="0"/>
              <a:t>)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6864557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s</a:t>
            </a:r>
            <a:r>
              <a:rPr lang="en-US" sz="3600" dirty="0" err="1" smtClean="0"/>
              <a:t>asmol.sasop.Move.rotate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052383"/>
            <a:ext cx="9144000" cy="6186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 </a:t>
            </a:r>
            <a:r>
              <a:rPr lang="en-US" sz="1100" dirty="0" err="1"/>
              <a:t>def</a:t>
            </a:r>
            <a:r>
              <a:rPr lang="en-US" sz="1100" dirty="0"/>
              <a:t> </a:t>
            </a:r>
            <a:r>
              <a:rPr lang="en-US" sz="1100" dirty="0" err="1"/>
              <a:t>test_one_atom_about_X_axis</a:t>
            </a:r>
            <a:r>
              <a:rPr lang="en-US" sz="1100" dirty="0"/>
              <a:t>(self):</a:t>
            </a:r>
          </a:p>
          <a:p>
            <a:r>
              <a:rPr lang="en-US" sz="1100" dirty="0" smtClean="0"/>
              <a:t>        </a:t>
            </a:r>
            <a:r>
              <a:rPr lang="en-US" sz="1100" dirty="0" err="1"/>
              <a:t>self.o.setCoor</a:t>
            </a:r>
            <a:r>
              <a:rPr lang="en-US" sz="1100" dirty="0"/>
              <a:t>(</a:t>
            </a:r>
            <a:r>
              <a:rPr lang="en-US" sz="1100" dirty="0" err="1"/>
              <a:t>numpy.array</a:t>
            </a:r>
            <a:r>
              <a:rPr lang="en-US" sz="1100" dirty="0"/>
              <a:t>([[[1.0, 1.0, 1.0]]],</a:t>
            </a:r>
            <a:r>
              <a:rPr lang="en-US" sz="1100" dirty="0" err="1"/>
              <a:t>floattype</a:t>
            </a:r>
            <a:r>
              <a:rPr lang="en-US" sz="1100" dirty="0"/>
              <a:t>))</a:t>
            </a:r>
          </a:p>
          <a:p>
            <a:r>
              <a:rPr lang="en-US" sz="1100" dirty="0"/>
              <a:t>        axis = 'x'</a:t>
            </a:r>
          </a:p>
          <a:p>
            <a:r>
              <a:rPr lang="en-US" sz="1100" dirty="0"/>
              <a:t>        theta = </a:t>
            </a:r>
            <a:r>
              <a:rPr lang="en-US" sz="1100" dirty="0" err="1"/>
              <a:t>util.num_to_floattype</a:t>
            </a:r>
            <a:r>
              <a:rPr lang="en-US" sz="1100" dirty="0"/>
              <a:t>(90.0*</a:t>
            </a:r>
            <a:r>
              <a:rPr lang="en-US" sz="1100" dirty="0" err="1"/>
              <a:t>numpy.pi</a:t>
            </a:r>
            <a:r>
              <a:rPr lang="en-US" sz="1100" dirty="0"/>
              <a:t>/180.0, </a:t>
            </a:r>
            <a:r>
              <a:rPr lang="en-US" sz="1100" dirty="0" err="1"/>
              <a:t>floattype</a:t>
            </a:r>
            <a:r>
              <a:rPr lang="en-US" sz="1100" dirty="0"/>
              <a:t>)</a:t>
            </a:r>
          </a:p>
          <a:p>
            <a:r>
              <a:rPr lang="en-US" sz="1100" dirty="0"/>
              <a:t>        frame = 0</a:t>
            </a:r>
          </a:p>
          <a:p>
            <a:r>
              <a:rPr lang="en-US" sz="1100" dirty="0" smtClean="0"/>
              <a:t>        </a:t>
            </a:r>
            <a:r>
              <a:rPr lang="en-US" sz="1100" dirty="0" err="1" smtClean="0"/>
              <a:t>expected_coor</a:t>
            </a:r>
            <a:r>
              <a:rPr lang="en-US" sz="1100" dirty="0" smtClean="0"/>
              <a:t> </a:t>
            </a:r>
            <a:r>
              <a:rPr lang="en-US" sz="1100" dirty="0"/>
              <a:t>= </a:t>
            </a:r>
            <a:r>
              <a:rPr lang="en-US" sz="1100" dirty="0" err="1"/>
              <a:t>numpy.array</a:t>
            </a:r>
            <a:r>
              <a:rPr lang="en-US" sz="1100" dirty="0"/>
              <a:t>([[[1.0, -1.0, 1.0]]],</a:t>
            </a:r>
            <a:r>
              <a:rPr lang="en-US" sz="1100" dirty="0" err="1"/>
              <a:t>floattype</a:t>
            </a:r>
            <a:r>
              <a:rPr lang="en-US" sz="1100" dirty="0"/>
              <a:t>)[frame</a:t>
            </a:r>
            <a:r>
              <a:rPr lang="en-US" sz="1100" dirty="0" smtClean="0"/>
              <a:t>]</a:t>
            </a:r>
            <a:endParaRPr lang="en-US" sz="1100" dirty="0"/>
          </a:p>
          <a:p>
            <a:r>
              <a:rPr lang="en-US" sz="1100" dirty="0"/>
              <a:t>        </a:t>
            </a:r>
            <a:r>
              <a:rPr lang="en-US" sz="1100" dirty="0" err="1"/>
              <a:t>self.o.rotate</a:t>
            </a:r>
            <a:r>
              <a:rPr lang="en-US" sz="1100" dirty="0"/>
              <a:t>(</a:t>
            </a:r>
            <a:r>
              <a:rPr lang="en-US" sz="1100" dirty="0" err="1"/>
              <a:t>frame,axis,theta</a:t>
            </a:r>
            <a:r>
              <a:rPr lang="en-US" sz="1100" dirty="0"/>
              <a:t>)</a:t>
            </a:r>
          </a:p>
          <a:p>
            <a:r>
              <a:rPr lang="en-US" sz="1100" dirty="0"/>
              <a:t>        </a:t>
            </a:r>
            <a:r>
              <a:rPr lang="en-US" sz="1100" dirty="0" err="1"/>
              <a:t>result_coor</a:t>
            </a:r>
            <a:r>
              <a:rPr lang="en-US" sz="1100" dirty="0"/>
              <a:t> = </a:t>
            </a:r>
            <a:r>
              <a:rPr lang="en-US" sz="1100" dirty="0" err="1"/>
              <a:t>self.o.coor</a:t>
            </a:r>
            <a:r>
              <a:rPr lang="en-US" sz="1100" dirty="0"/>
              <a:t>()[frame]</a:t>
            </a:r>
          </a:p>
          <a:p>
            <a:r>
              <a:rPr lang="en-US" sz="1100" dirty="0" smtClean="0"/>
              <a:t>        </a:t>
            </a:r>
            <a:r>
              <a:rPr lang="en-US" sz="1100" dirty="0" err="1"/>
              <a:t>self.assert_list_almost_equal</a:t>
            </a:r>
            <a:r>
              <a:rPr lang="en-US" sz="1100" dirty="0"/>
              <a:t>(</a:t>
            </a:r>
            <a:r>
              <a:rPr lang="en-US" sz="1100" dirty="0" err="1"/>
              <a:t>expected_coor</a:t>
            </a:r>
            <a:r>
              <a:rPr lang="en-US" sz="1100" dirty="0"/>
              <a:t>, result_coor,3</a:t>
            </a:r>
            <a:r>
              <a:rPr lang="en-US" sz="1100" dirty="0" smtClean="0"/>
              <a:t>)</a:t>
            </a:r>
            <a:endParaRPr lang="en-US" sz="1100" dirty="0"/>
          </a:p>
          <a:p>
            <a:endParaRPr lang="en-US" sz="1100" dirty="0"/>
          </a:p>
          <a:p>
            <a:r>
              <a:rPr lang="en-US" sz="1100" dirty="0"/>
              <a:t>    </a:t>
            </a:r>
            <a:r>
              <a:rPr lang="en-US" sz="1100" dirty="0" err="1"/>
              <a:t>def</a:t>
            </a:r>
            <a:r>
              <a:rPr lang="en-US" sz="1100" dirty="0"/>
              <a:t> </a:t>
            </a:r>
            <a:r>
              <a:rPr lang="en-US" sz="1100" dirty="0" err="1"/>
              <a:t>test_one_atom_about_Y_axis</a:t>
            </a:r>
            <a:r>
              <a:rPr lang="en-US" sz="1100" dirty="0"/>
              <a:t>(self):</a:t>
            </a:r>
          </a:p>
          <a:p>
            <a:r>
              <a:rPr lang="en-US" sz="1100" dirty="0"/>
              <a:t> </a:t>
            </a:r>
            <a:r>
              <a:rPr lang="en-US" sz="1100" dirty="0" smtClean="0"/>
              <a:t>       …</a:t>
            </a:r>
          </a:p>
          <a:p>
            <a:endParaRPr lang="en-US" sz="1100" dirty="0"/>
          </a:p>
          <a:p>
            <a:r>
              <a:rPr lang="en-US" sz="1100" dirty="0"/>
              <a:t> </a:t>
            </a:r>
            <a:r>
              <a:rPr lang="en-US" sz="1100" dirty="0" smtClean="0"/>
              <a:t>  </a:t>
            </a:r>
            <a:r>
              <a:rPr lang="en-US" sz="1100" dirty="0" err="1" smtClean="0"/>
              <a:t>def</a:t>
            </a:r>
            <a:r>
              <a:rPr lang="en-US" sz="1100" dirty="0" smtClean="0"/>
              <a:t> </a:t>
            </a:r>
            <a:r>
              <a:rPr lang="en-US" sz="1100" dirty="0" err="1" smtClean="0"/>
              <a:t>test_one_atom_about_Z_axis</a:t>
            </a:r>
            <a:r>
              <a:rPr lang="en-US" sz="1100" dirty="0"/>
              <a:t>(self)</a:t>
            </a:r>
            <a:r>
              <a:rPr lang="en-US" sz="1100" dirty="0" smtClean="0"/>
              <a:t>:</a:t>
            </a:r>
          </a:p>
          <a:p>
            <a:r>
              <a:rPr lang="en-US" sz="1100" dirty="0"/>
              <a:t> </a:t>
            </a:r>
            <a:r>
              <a:rPr lang="en-US" sz="1100" dirty="0" smtClean="0"/>
              <a:t>       ….</a:t>
            </a:r>
          </a:p>
          <a:p>
            <a:endParaRPr lang="en-US" sz="1100" dirty="0" smtClean="0"/>
          </a:p>
          <a:p>
            <a:r>
              <a:rPr lang="en-US" sz="1100" dirty="0"/>
              <a:t> </a:t>
            </a:r>
            <a:r>
              <a:rPr lang="en-US" sz="1100" dirty="0" smtClean="0"/>
              <a:t>  </a:t>
            </a:r>
            <a:r>
              <a:rPr lang="en-US" sz="1100" dirty="0" err="1" smtClean="0"/>
              <a:t>def</a:t>
            </a:r>
            <a:r>
              <a:rPr lang="en-US" sz="1100" dirty="0" smtClean="0"/>
              <a:t> </a:t>
            </a:r>
            <a:r>
              <a:rPr lang="en-US" sz="1100" dirty="0" err="1"/>
              <a:t>test_two_atoms_about_X_axis</a:t>
            </a:r>
            <a:r>
              <a:rPr lang="en-US" sz="1100" dirty="0"/>
              <a:t>(self)</a:t>
            </a:r>
            <a:r>
              <a:rPr lang="en-US" sz="1100" dirty="0" smtClean="0"/>
              <a:t>:</a:t>
            </a:r>
            <a:endParaRPr lang="en-US" sz="1100" dirty="0"/>
          </a:p>
          <a:p>
            <a:r>
              <a:rPr lang="en-US" sz="1100" dirty="0" smtClean="0"/>
              <a:t>        …</a:t>
            </a:r>
            <a:endParaRPr lang="en-US" sz="1100" dirty="0"/>
          </a:p>
          <a:p>
            <a:endParaRPr lang="en-US" sz="1100" dirty="0"/>
          </a:p>
          <a:p>
            <a:r>
              <a:rPr lang="en-US" sz="1100" dirty="0"/>
              <a:t>    </a:t>
            </a:r>
            <a:r>
              <a:rPr lang="en-US" sz="1100" dirty="0" err="1"/>
              <a:t>def</a:t>
            </a:r>
            <a:r>
              <a:rPr lang="en-US" sz="1100" dirty="0"/>
              <a:t> </a:t>
            </a:r>
            <a:r>
              <a:rPr lang="en-US" sz="1100" dirty="0" err="1"/>
              <a:t>test_two_atoms_about_Y_axis</a:t>
            </a:r>
            <a:r>
              <a:rPr lang="en-US" sz="1100" dirty="0"/>
              <a:t>(self):</a:t>
            </a:r>
          </a:p>
          <a:p>
            <a:r>
              <a:rPr lang="en-US" sz="1100" dirty="0"/>
              <a:t>   </a:t>
            </a:r>
            <a:r>
              <a:rPr lang="en-US" sz="1100" dirty="0" smtClean="0"/>
              <a:t>     …</a:t>
            </a:r>
            <a:endParaRPr lang="en-US" sz="1100" dirty="0"/>
          </a:p>
          <a:p>
            <a:endParaRPr lang="en-US" sz="1100" dirty="0"/>
          </a:p>
          <a:p>
            <a:r>
              <a:rPr lang="en-US" sz="1100" dirty="0"/>
              <a:t>    </a:t>
            </a:r>
            <a:r>
              <a:rPr lang="en-US" sz="1100" dirty="0" err="1"/>
              <a:t>def</a:t>
            </a:r>
            <a:r>
              <a:rPr lang="en-US" sz="1100" dirty="0"/>
              <a:t> </a:t>
            </a:r>
            <a:r>
              <a:rPr lang="en-US" sz="1100" dirty="0" err="1"/>
              <a:t>test_two_atoms_about_Z_axis</a:t>
            </a:r>
            <a:r>
              <a:rPr lang="en-US" sz="1100" dirty="0"/>
              <a:t>(self):</a:t>
            </a:r>
          </a:p>
          <a:p>
            <a:r>
              <a:rPr lang="en-US" sz="1100" dirty="0"/>
              <a:t>        </a:t>
            </a:r>
            <a:r>
              <a:rPr lang="en-US" sz="1100" dirty="0" err="1" smtClean="0"/>
              <a:t>self.o.setCoor</a:t>
            </a:r>
            <a:r>
              <a:rPr lang="en-US" sz="1100" dirty="0"/>
              <a:t>(</a:t>
            </a:r>
            <a:r>
              <a:rPr lang="en-US" sz="1100" dirty="0" err="1"/>
              <a:t>numpy.array</a:t>
            </a:r>
            <a:r>
              <a:rPr lang="en-US" sz="1100" dirty="0"/>
              <a:t>([[[-1.0, 2.0, 3.87],[-5.0, 3.2, 6.0]]],</a:t>
            </a:r>
            <a:r>
              <a:rPr lang="en-US" sz="1100" dirty="0" err="1"/>
              <a:t>floattype</a:t>
            </a:r>
            <a:r>
              <a:rPr lang="en-US" sz="1100" dirty="0"/>
              <a:t>))</a:t>
            </a:r>
          </a:p>
          <a:p>
            <a:r>
              <a:rPr lang="en-US" sz="1100" dirty="0"/>
              <a:t>        axis = 'z'</a:t>
            </a:r>
          </a:p>
          <a:p>
            <a:r>
              <a:rPr lang="en-US" sz="1100" dirty="0"/>
              <a:t>        theta = </a:t>
            </a:r>
            <a:r>
              <a:rPr lang="en-US" sz="1100" dirty="0" err="1"/>
              <a:t>util.num_to_floattype</a:t>
            </a:r>
            <a:r>
              <a:rPr lang="en-US" sz="1100" dirty="0"/>
              <a:t>(280.0*</a:t>
            </a:r>
            <a:r>
              <a:rPr lang="en-US" sz="1100" dirty="0" err="1"/>
              <a:t>numpy.pi</a:t>
            </a:r>
            <a:r>
              <a:rPr lang="en-US" sz="1100" dirty="0"/>
              <a:t>/180.0, </a:t>
            </a:r>
            <a:r>
              <a:rPr lang="en-US" sz="1100" dirty="0" err="1"/>
              <a:t>floattype</a:t>
            </a:r>
            <a:r>
              <a:rPr lang="en-US" sz="1100" dirty="0"/>
              <a:t>)</a:t>
            </a:r>
          </a:p>
          <a:p>
            <a:r>
              <a:rPr lang="en-US" sz="1100" dirty="0"/>
              <a:t>        frame = 0</a:t>
            </a:r>
          </a:p>
          <a:p>
            <a:r>
              <a:rPr lang="en-US" sz="1100" dirty="0" smtClean="0"/>
              <a:t>        </a:t>
            </a:r>
            <a:r>
              <a:rPr lang="en-US" sz="1100" dirty="0" err="1" smtClean="0"/>
              <a:t>cs</a:t>
            </a:r>
            <a:r>
              <a:rPr lang="en-US" sz="1100" dirty="0"/>
              <a:t>=</a:t>
            </a:r>
            <a:r>
              <a:rPr lang="en-US" sz="1100" dirty="0" err="1"/>
              <a:t>numpy.cos</a:t>
            </a:r>
            <a:r>
              <a:rPr lang="en-US" sz="1100" dirty="0"/>
              <a:t>(theta)</a:t>
            </a:r>
          </a:p>
          <a:p>
            <a:r>
              <a:rPr lang="en-US" sz="1100" dirty="0" smtClean="0"/>
              <a:t>        </a:t>
            </a:r>
            <a:r>
              <a:rPr lang="en-US" sz="1100" dirty="0" err="1" smtClean="0"/>
              <a:t>si</a:t>
            </a:r>
            <a:r>
              <a:rPr lang="en-US" sz="1100" dirty="0"/>
              <a:t>=</a:t>
            </a:r>
            <a:r>
              <a:rPr lang="en-US" sz="1100" dirty="0" err="1"/>
              <a:t>numpy.sin</a:t>
            </a:r>
            <a:r>
              <a:rPr lang="en-US" sz="1100" dirty="0"/>
              <a:t>(theta)</a:t>
            </a:r>
          </a:p>
          <a:p>
            <a:r>
              <a:rPr lang="en-US" sz="1100" dirty="0" smtClean="0"/>
              <a:t>        </a:t>
            </a:r>
            <a:r>
              <a:rPr lang="en-US" sz="1100" dirty="0" err="1" smtClean="0"/>
              <a:t>expected_coor</a:t>
            </a:r>
            <a:r>
              <a:rPr lang="en-US" sz="1100" dirty="0" smtClean="0"/>
              <a:t> </a:t>
            </a:r>
            <a:r>
              <a:rPr lang="en-US" sz="1100" dirty="0"/>
              <a:t>= </a:t>
            </a:r>
            <a:r>
              <a:rPr lang="en-US" sz="1100" dirty="0" err="1"/>
              <a:t>numpy.array</a:t>
            </a:r>
            <a:r>
              <a:rPr lang="en-US" sz="1100" dirty="0"/>
              <a:t>([[[-1.0*cs-2.0*</a:t>
            </a:r>
            <a:r>
              <a:rPr lang="en-US" sz="1100" dirty="0" err="1"/>
              <a:t>si</a:t>
            </a:r>
            <a:r>
              <a:rPr lang="en-US" sz="1100" dirty="0"/>
              <a:t>, -1.0*si+2.0*</a:t>
            </a:r>
            <a:r>
              <a:rPr lang="en-US" sz="1100" dirty="0" err="1"/>
              <a:t>cs</a:t>
            </a:r>
            <a:r>
              <a:rPr lang="en-US" sz="1100" dirty="0"/>
              <a:t>, 3.87],[-5.0*cs-3.2*</a:t>
            </a:r>
            <a:r>
              <a:rPr lang="en-US" sz="1100" dirty="0" err="1"/>
              <a:t>si</a:t>
            </a:r>
            <a:r>
              <a:rPr lang="en-US" sz="1100" dirty="0"/>
              <a:t>, -5.0*si+3.2*</a:t>
            </a:r>
            <a:r>
              <a:rPr lang="en-US" sz="1100" dirty="0" err="1"/>
              <a:t>cs</a:t>
            </a:r>
            <a:r>
              <a:rPr lang="en-US" sz="1100" dirty="0"/>
              <a:t>, 6.0]]],</a:t>
            </a:r>
            <a:r>
              <a:rPr lang="en-US" sz="1100" dirty="0" err="1"/>
              <a:t>floattype</a:t>
            </a:r>
            <a:r>
              <a:rPr lang="en-US" sz="1100" dirty="0"/>
              <a:t>)[frame]</a:t>
            </a:r>
          </a:p>
          <a:p>
            <a:r>
              <a:rPr lang="en-US" sz="1100" dirty="0" smtClean="0"/>
              <a:t>        </a:t>
            </a:r>
            <a:r>
              <a:rPr lang="en-US" sz="1100" dirty="0" err="1" smtClean="0"/>
              <a:t>self.o.rotate</a:t>
            </a:r>
            <a:r>
              <a:rPr lang="en-US" sz="1100" dirty="0"/>
              <a:t>(</a:t>
            </a:r>
            <a:r>
              <a:rPr lang="en-US" sz="1100" dirty="0" err="1"/>
              <a:t>frame,axis,theta</a:t>
            </a:r>
            <a:r>
              <a:rPr lang="en-US" sz="1100" dirty="0"/>
              <a:t>)</a:t>
            </a:r>
          </a:p>
          <a:p>
            <a:r>
              <a:rPr lang="en-US" sz="1100" dirty="0"/>
              <a:t>        </a:t>
            </a:r>
            <a:r>
              <a:rPr lang="en-US" sz="1100" dirty="0" err="1"/>
              <a:t>result_coor</a:t>
            </a:r>
            <a:r>
              <a:rPr lang="en-US" sz="1100" dirty="0"/>
              <a:t> = </a:t>
            </a:r>
            <a:r>
              <a:rPr lang="en-US" sz="1100" dirty="0" err="1"/>
              <a:t>self.o.coor</a:t>
            </a:r>
            <a:r>
              <a:rPr lang="en-US" sz="1100" dirty="0"/>
              <a:t>()[frame</a:t>
            </a:r>
            <a:r>
              <a:rPr lang="en-US" sz="1100" dirty="0" smtClean="0"/>
              <a:t>]</a:t>
            </a:r>
            <a:endParaRPr lang="en-US" sz="1100" dirty="0"/>
          </a:p>
          <a:p>
            <a:r>
              <a:rPr lang="en-US" sz="1100" dirty="0"/>
              <a:t>        </a:t>
            </a:r>
            <a:r>
              <a:rPr lang="en-US" sz="1100" dirty="0" err="1"/>
              <a:t>self.assert_list_almost_equal</a:t>
            </a:r>
            <a:r>
              <a:rPr lang="en-US" sz="1100" dirty="0"/>
              <a:t>(</a:t>
            </a:r>
            <a:r>
              <a:rPr lang="en-US" sz="1100" dirty="0" err="1"/>
              <a:t>expected_coor</a:t>
            </a:r>
            <a:r>
              <a:rPr lang="en-US" sz="1100" dirty="0"/>
              <a:t>, result_coor,3)</a:t>
            </a:r>
          </a:p>
          <a:p>
            <a:endParaRPr lang="en-US" sz="1100" dirty="0"/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4697853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s</a:t>
            </a:r>
            <a:r>
              <a:rPr lang="en-US" sz="3600" dirty="0" err="1" smtClean="0"/>
              <a:t>asmol.sasop</a:t>
            </a:r>
            <a:r>
              <a:rPr lang="en-US" sz="3600" dirty="0"/>
              <a:t> </a:t>
            </a:r>
            <a:r>
              <a:rPr lang="en-US" sz="3600" dirty="0" smtClean="0"/>
              <a:t>– integration test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1200" y="1725483"/>
            <a:ext cx="69215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contract</a:t>
            </a:r>
            <a:r>
              <a:rPr lang="en-US" sz="2800" dirty="0"/>
              <a:t>:</a:t>
            </a:r>
          </a:p>
          <a:p>
            <a:endParaRPr lang="en-US" sz="2000" dirty="0"/>
          </a:p>
          <a:p>
            <a:r>
              <a:rPr lang="en-US" sz="2000" dirty="0"/>
              <a:t>1. tests for a </a:t>
            </a:r>
            <a:r>
              <a:rPr lang="en-US" sz="2000" dirty="0" err="1"/>
              <a:t>pdb</a:t>
            </a:r>
            <a:r>
              <a:rPr lang="en-US" sz="2000" dirty="0"/>
              <a:t> with 1 atom (1ATM.pdb)</a:t>
            </a:r>
          </a:p>
          <a:p>
            <a:r>
              <a:rPr lang="en-US" sz="2000" dirty="0"/>
              <a:t>2. tests for a </a:t>
            </a:r>
            <a:r>
              <a:rPr lang="en-US" sz="2000" dirty="0" err="1"/>
              <a:t>pdb</a:t>
            </a:r>
            <a:r>
              <a:rPr lang="en-US" sz="2000" dirty="0"/>
              <a:t> with 2 amino acids (2AAD.pdb)</a:t>
            </a:r>
          </a:p>
          <a:p>
            <a:r>
              <a:rPr lang="en-US" sz="2000" dirty="0"/>
              <a:t>3. tests for gag (min3.pdb)</a:t>
            </a:r>
          </a:p>
          <a:p>
            <a:r>
              <a:rPr lang="en-US" sz="2000" dirty="0"/>
              <a:t>4. tests for </a:t>
            </a:r>
            <a:r>
              <a:rPr lang="en-US" sz="2000" dirty="0" err="1"/>
              <a:t>crambin</a:t>
            </a:r>
            <a:r>
              <a:rPr lang="en-US" sz="2000" dirty="0"/>
              <a:t> (1CRN.pdb</a:t>
            </a:r>
            <a:r>
              <a:rPr lang="en-US" sz="2000" dirty="0" smtClean="0"/>
              <a:t>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78968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s</a:t>
            </a:r>
            <a:r>
              <a:rPr lang="en-US" sz="3600" dirty="0" err="1" smtClean="0"/>
              <a:t>asmol.sasop.Move.moveto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1204783"/>
            <a:ext cx="9144000" cy="5016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 </a:t>
            </a:r>
            <a:r>
              <a:rPr lang="en-US" sz="1600" dirty="0" err="1"/>
              <a:t>def</a:t>
            </a:r>
            <a:r>
              <a:rPr lang="en-US" sz="1600" dirty="0"/>
              <a:t> </a:t>
            </a:r>
            <a:r>
              <a:rPr lang="en-US" sz="1600" dirty="0" err="1"/>
              <a:t>test_one_atom_pdb</a:t>
            </a:r>
            <a:r>
              <a:rPr lang="en-US" sz="1600" dirty="0"/>
              <a:t>(self):</a:t>
            </a:r>
          </a:p>
          <a:p>
            <a:r>
              <a:rPr lang="en-US" sz="1600" dirty="0"/>
              <a:t>        </a:t>
            </a:r>
            <a:r>
              <a:rPr lang="en-US" sz="1600" dirty="0" err="1"/>
              <a:t>self.o.readpdb</a:t>
            </a:r>
            <a:r>
              <a:rPr lang="en-US" sz="1600" dirty="0"/>
              <a:t>('1ATM.pdb')</a:t>
            </a:r>
          </a:p>
          <a:p>
            <a:r>
              <a:rPr lang="en-US" sz="1600" dirty="0"/>
              <a:t>        value = </a:t>
            </a:r>
            <a:r>
              <a:rPr lang="en-US" sz="1600" dirty="0" err="1"/>
              <a:t>numpy.array</a:t>
            </a:r>
            <a:r>
              <a:rPr lang="en-US" sz="1600" dirty="0"/>
              <a:t>([1.0, 3.0, 6.0],</a:t>
            </a:r>
            <a:r>
              <a:rPr lang="en-US" sz="1600" dirty="0" err="1"/>
              <a:t>floattype</a:t>
            </a:r>
            <a:r>
              <a:rPr lang="en-US" sz="1600" dirty="0"/>
              <a:t>)</a:t>
            </a:r>
          </a:p>
          <a:p>
            <a:r>
              <a:rPr lang="en-US" sz="1600" dirty="0"/>
              <a:t>        </a:t>
            </a:r>
            <a:r>
              <a:rPr lang="en-US" sz="1600" dirty="0" err="1"/>
              <a:t>self.o.moveto</a:t>
            </a:r>
            <a:r>
              <a:rPr lang="en-US" sz="1600" dirty="0"/>
              <a:t>(0,value)</a:t>
            </a:r>
          </a:p>
          <a:p>
            <a:r>
              <a:rPr lang="en-US" sz="1600" dirty="0"/>
              <a:t>        </a:t>
            </a:r>
            <a:r>
              <a:rPr lang="en-US" sz="1600" dirty="0" err="1"/>
              <a:t>result_coor</a:t>
            </a:r>
            <a:r>
              <a:rPr lang="en-US" sz="1600" dirty="0"/>
              <a:t> = </a:t>
            </a:r>
            <a:r>
              <a:rPr lang="en-US" sz="1600" dirty="0" err="1"/>
              <a:t>self.o.coor</a:t>
            </a:r>
            <a:r>
              <a:rPr lang="en-US" sz="1600" dirty="0"/>
              <a:t>()</a:t>
            </a:r>
          </a:p>
          <a:p>
            <a:r>
              <a:rPr lang="en-US" sz="1600" dirty="0"/>
              <a:t>        </a:t>
            </a:r>
            <a:r>
              <a:rPr lang="en-US" sz="1600" dirty="0" err="1"/>
              <a:t>result_com</a:t>
            </a:r>
            <a:r>
              <a:rPr lang="en-US" sz="1600" dirty="0"/>
              <a:t> = </a:t>
            </a:r>
            <a:r>
              <a:rPr lang="en-US" sz="1600" dirty="0" err="1"/>
              <a:t>self.o.com</a:t>
            </a:r>
            <a:r>
              <a:rPr lang="en-US" sz="1600" dirty="0"/>
              <a:t>()</a:t>
            </a:r>
          </a:p>
          <a:p>
            <a:r>
              <a:rPr lang="en-US" sz="1600" dirty="0"/>
              <a:t>        </a:t>
            </a:r>
            <a:r>
              <a:rPr lang="en-US" sz="1600" dirty="0" err="1"/>
              <a:t>expected_coor</a:t>
            </a:r>
            <a:r>
              <a:rPr lang="en-US" sz="1600" dirty="0"/>
              <a:t> = </a:t>
            </a:r>
            <a:r>
              <a:rPr lang="en-US" sz="1600" dirty="0" err="1"/>
              <a:t>numpy.array</a:t>
            </a:r>
            <a:r>
              <a:rPr lang="en-US" sz="1600" dirty="0"/>
              <a:t>([[[1.0, 3.0, 6.0]]], </a:t>
            </a:r>
            <a:r>
              <a:rPr lang="en-US" sz="1600" dirty="0" err="1"/>
              <a:t>floattype</a:t>
            </a:r>
            <a:r>
              <a:rPr lang="en-US" sz="1600" dirty="0"/>
              <a:t>)</a:t>
            </a:r>
          </a:p>
          <a:p>
            <a:r>
              <a:rPr lang="en-US" sz="1600" dirty="0"/>
              <a:t>        </a:t>
            </a:r>
            <a:r>
              <a:rPr lang="en-US" sz="1600" dirty="0" err="1"/>
              <a:t>expected_com</a:t>
            </a:r>
            <a:r>
              <a:rPr lang="en-US" sz="1600" dirty="0"/>
              <a:t> = value</a:t>
            </a:r>
          </a:p>
          <a:p>
            <a:r>
              <a:rPr lang="en-US" sz="1600" dirty="0"/>
              <a:t>        </a:t>
            </a:r>
            <a:r>
              <a:rPr lang="en-US" sz="1600" dirty="0" err="1"/>
              <a:t>self.assert_list_almost_equal</a:t>
            </a:r>
            <a:r>
              <a:rPr lang="en-US" sz="1600" dirty="0"/>
              <a:t>(</a:t>
            </a:r>
            <a:r>
              <a:rPr lang="en-US" sz="1600" dirty="0" err="1"/>
              <a:t>expected_coor</a:t>
            </a:r>
            <a:r>
              <a:rPr lang="en-US" sz="1600" dirty="0"/>
              <a:t>, result_coor,3)</a:t>
            </a:r>
          </a:p>
          <a:p>
            <a:r>
              <a:rPr lang="en-US" sz="1600" dirty="0"/>
              <a:t>        </a:t>
            </a:r>
            <a:r>
              <a:rPr lang="en-US" sz="1600" dirty="0" err="1"/>
              <a:t>self.assert_list_almost_equal</a:t>
            </a:r>
            <a:r>
              <a:rPr lang="en-US" sz="1600" dirty="0"/>
              <a:t>(</a:t>
            </a:r>
            <a:r>
              <a:rPr lang="en-US" sz="1600" dirty="0" err="1"/>
              <a:t>expected_com</a:t>
            </a:r>
            <a:r>
              <a:rPr lang="en-US" sz="1600" dirty="0"/>
              <a:t>, result_com,3)</a:t>
            </a:r>
          </a:p>
          <a:p>
            <a:endParaRPr lang="en-US" sz="1600" dirty="0"/>
          </a:p>
          <a:p>
            <a:endParaRPr lang="en-US" sz="1600" dirty="0"/>
          </a:p>
          <a:p>
            <a:r>
              <a:rPr lang="en-US" sz="1600" dirty="0"/>
              <a:t>    </a:t>
            </a:r>
            <a:r>
              <a:rPr lang="en-US" sz="1600" dirty="0" err="1"/>
              <a:t>def</a:t>
            </a:r>
            <a:r>
              <a:rPr lang="en-US" sz="1600" dirty="0"/>
              <a:t> </a:t>
            </a:r>
            <a:r>
              <a:rPr lang="en-US" sz="1600" dirty="0" err="1"/>
              <a:t>test_two_aa_pdb</a:t>
            </a:r>
            <a:r>
              <a:rPr lang="en-US" sz="1600" dirty="0"/>
              <a:t>(self):</a:t>
            </a:r>
          </a:p>
          <a:p>
            <a:r>
              <a:rPr lang="en-US" sz="1600" dirty="0" smtClean="0"/>
              <a:t>        …</a:t>
            </a:r>
          </a:p>
          <a:p>
            <a:endParaRPr lang="en-US" sz="1600" dirty="0"/>
          </a:p>
          <a:p>
            <a:r>
              <a:rPr lang="en-US" sz="1600" dirty="0"/>
              <a:t>    </a:t>
            </a:r>
            <a:r>
              <a:rPr lang="en-US" sz="1600" dirty="0" err="1"/>
              <a:t>def</a:t>
            </a:r>
            <a:r>
              <a:rPr lang="en-US" sz="1600" dirty="0"/>
              <a:t> test_min3_pdb(self):</a:t>
            </a:r>
          </a:p>
          <a:p>
            <a:r>
              <a:rPr lang="en-US" sz="1600" dirty="0"/>
              <a:t>        </a:t>
            </a:r>
            <a:r>
              <a:rPr lang="en-US" sz="1600" dirty="0" smtClean="0"/>
              <a:t>…</a:t>
            </a:r>
            <a:endParaRPr lang="en-US" sz="1600" dirty="0"/>
          </a:p>
          <a:p>
            <a:endParaRPr lang="en-US" sz="1600" dirty="0"/>
          </a:p>
          <a:p>
            <a:r>
              <a:rPr lang="en-US" sz="1600" dirty="0"/>
              <a:t>    </a:t>
            </a:r>
            <a:r>
              <a:rPr lang="en-US" sz="1600" dirty="0" err="1"/>
              <a:t>def</a:t>
            </a:r>
            <a:r>
              <a:rPr lang="en-US" sz="1600" dirty="0"/>
              <a:t> test_1CRN_pdb(self)</a:t>
            </a:r>
            <a:r>
              <a:rPr lang="en-US" sz="1600" dirty="0" smtClean="0"/>
              <a:t>: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 …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2979064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s</a:t>
            </a:r>
            <a:r>
              <a:rPr lang="en-US" sz="3600" dirty="0" err="1" smtClean="0"/>
              <a:t>asmol.sasop.Move.align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1204783"/>
            <a:ext cx="9144000" cy="5262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 </a:t>
            </a:r>
            <a:r>
              <a:rPr lang="en-US" sz="1600" dirty="0" err="1"/>
              <a:t>def</a:t>
            </a:r>
            <a:r>
              <a:rPr lang="en-US" sz="1600" dirty="0"/>
              <a:t> test_1CRN_against_1CRNRot_subset_full_pdb(self):</a:t>
            </a:r>
          </a:p>
          <a:p>
            <a:r>
              <a:rPr lang="en-US" sz="1600" dirty="0"/>
              <a:t>        self.o1.readpdb('1CRN.pdb')</a:t>
            </a:r>
          </a:p>
          <a:p>
            <a:r>
              <a:rPr lang="en-US" sz="1600" dirty="0"/>
              <a:t>        self.o2.readpdb('1CRN-rot.pdb')</a:t>
            </a:r>
          </a:p>
          <a:p>
            <a:r>
              <a:rPr lang="en-US" sz="1600" dirty="0"/>
              <a:t>        self.o1Sub.readpdb('1CRN.pdb')</a:t>
            </a:r>
          </a:p>
          <a:p>
            <a:r>
              <a:rPr lang="en-US" sz="1600" dirty="0"/>
              <a:t>        self.o2Sub.readpdb('1CRN-rot.pdb')</a:t>
            </a:r>
          </a:p>
          <a:p>
            <a:endParaRPr lang="en-US" sz="1600" dirty="0"/>
          </a:p>
          <a:p>
            <a:r>
              <a:rPr lang="en-US" sz="1600" dirty="0"/>
              <a:t>        frame = 0</a:t>
            </a:r>
          </a:p>
          <a:p>
            <a:r>
              <a:rPr lang="en-US" sz="1600" dirty="0"/>
              <a:t>        comO1Sub = self.o1Sub.calccom(frame)</a:t>
            </a:r>
          </a:p>
          <a:p>
            <a:r>
              <a:rPr lang="en-US" sz="1600" dirty="0"/>
              <a:t>        comO2Sub = self.o2Sub.calccom(frame)</a:t>
            </a:r>
          </a:p>
          <a:p>
            <a:r>
              <a:rPr lang="en-US" sz="1600" dirty="0"/>
              <a:t>        self.o1Sub.center(frame)</a:t>
            </a:r>
          </a:p>
          <a:p>
            <a:r>
              <a:rPr lang="en-US" sz="1600" dirty="0"/>
              <a:t>        self.o2Sub.center(frame)</a:t>
            </a:r>
          </a:p>
          <a:p>
            <a:r>
              <a:rPr lang="en-US" sz="1600" dirty="0"/>
              <a:t>        coorO1Sub = self.o1Sub.coor()[frame]</a:t>
            </a:r>
          </a:p>
          <a:p>
            <a:r>
              <a:rPr lang="en-US" sz="1600" dirty="0"/>
              <a:t>        coorO2Sub = self.o2Sub.coor()[frame]</a:t>
            </a:r>
          </a:p>
          <a:p>
            <a:endParaRPr lang="en-US" sz="1600" dirty="0"/>
          </a:p>
          <a:p>
            <a:r>
              <a:rPr lang="en-US" sz="1600" dirty="0"/>
              <a:t>        </a:t>
            </a:r>
            <a:r>
              <a:rPr lang="en-US" sz="1600" dirty="0" err="1"/>
              <a:t>expected_coor</a:t>
            </a:r>
            <a:r>
              <a:rPr lang="en-US" sz="1600" dirty="0"/>
              <a:t> = self.o1.coor()[frame]</a:t>
            </a:r>
          </a:p>
          <a:p>
            <a:r>
              <a:rPr lang="en-US" sz="1600" dirty="0"/>
              <a:t>        self.o1.align(frame, coorO2Sub, comO2Sub, coorO1Sub, comO1Sub)</a:t>
            </a:r>
          </a:p>
          <a:p>
            <a:endParaRPr lang="en-US" sz="1600" dirty="0"/>
          </a:p>
          <a:p>
            <a:r>
              <a:rPr lang="en-US" sz="1600" dirty="0"/>
              <a:t>        </a:t>
            </a:r>
            <a:r>
              <a:rPr lang="en-US" sz="1600" dirty="0" err="1"/>
              <a:t>result_coor</a:t>
            </a:r>
            <a:r>
              <a:rPr lang="en-US" sz="1600" dirty="0"/>
              <a:t> = self.o1.coor()[frame]</a:t>
            </a:r>
          </a:p>
          <a:p>
            <a:r>
              <a:rPr lang="en-US" sz="1600" dirty="0"/>
              <a:t>        print 'expected:\n', </a:t>
            </a:r>
            <a:r>
              <a:rPr lang="en-US" sz="1600" dirty="0" err="1"/>
              <a:t>expected_coor</a:t>
            </a:r>
            <a:endParaRPr lang="en-US" sz="1600" dirty="0"/>
          </a:p>
          <a:p>
            <a:r>
              <a:rPr lang="en-US" sz="1600" dirty="0"/>
              <a:t>        print 'result:\n', </a:t>
            </a:r>
            <a:r>
              <a:rPr lang="en-US" sz="1600" dirty="0" err="1"/>
              <a:t>result_coor</a:t>
            </a:r>
            <a:endParaRPr lang="en-US" sz="1600" dirty="0"/>
          </a:p>
          <a:p>
            <a:r>
              <a:rPr lang="en-US" sz="1600" dirty="0"/>
              <a:t>        </a:t>
            </a:r>
            <a:r>
              <a:rPr lang="en-US" sz="1600" dirty="0" err="1"/>
              <a:t>self.assert_list_almost_equal</a:t>
            </a:r>
            <a:r>
              <a:rPr lang="en-US" sz="1600" dirty="0"/>
              <a:t>(</a:t>
            </a:r>
            <a:r>
              <a:rPr lang="en-US" sz="1600" dirty="0" err="1"/>
              <a:t>expected_coor</a:t>
            </a:r>
            <a:r>
              <a:rPr lang="en-US" sz="1600" dirty="0"/>
              <a:t>, result_coor,3)</a:t>
            </a:r>
          </a:p>
        </p:txBody>
      </p:sp>
    </p:spTree>
    <p:extLst>
      <p:ext uri="{BB962C8B-B14F-4D97-AF65-F5344CB8AC3E}">
        <p14:creationId xmlns:p14="http://schemas.microsoft.com/office/powerpoint/2010/main" val="40017667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s</a:t>
            </a:r>
            <a:r>
              <a:rPr lang="en-US" sz="3600" dirty="0" err="1" smtClean="0"/>
              <a:t>asmol.sasio</a:t>
            </a:r>
            <a:r>
              <a:rPr lang="en-US" sz="3600" dirty="0" smtClean="0"/>
              <a:t> – integration test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1204783"/>
            <a:ext cx="91440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Contract</a:t>
            </a:r>
            <a:endParaRPr lang="en-US" sz="2000" dirty="0"/>
          </a:p>
          <a:p>
            <a:r>
              <a:rPr lang="en-US" sz="2000" dirty="0" err="1" smtClean="0"/>
              <a:t>pdb</a:t>
            </a:r>
            <a:r>
              <a:rPr lang="en-US" sz="2000" dirty="0" smtClean="0"/>
              <a:t> files involved: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 smtClean="0"/>
              <a:t>1.</a:t>
            </a:r>
            <a:r>
              <a:rPr lang="en-US" sz="2000" dirty="0" smtClean="0">
                <a:solidFill>
                  <a:srgbClr val="0000FF"/>
                </a:solidFill>
              </a:rPr>
              <a:t> 1ATM.pdb</a:t>
            </a:r>
            <a:r>
              <a:rPr lang="en-US" sz="2000" dirty="0"/>
              <a:t>: a </a:t>
            </a:r>
            <a:r>
              <a:rPr lang="en-US" sz="2000" dirty="0" err="1"/>
              <a:t>pdb</a:t>
            </a:r>
            <a:r>
              <a:rPr lang="en-US" sz="2000" dirty="0"/>
              <a:t> with one atom </a:t>
            </a:r>
            <a:r>
              <a:rPr lang="en-US" sz="2000" dirty="0" smtClean="0"/>
              <a:t>only</a:t>
            </a:r>
          </a:p>
          <a:p>
            <a:pPr marL="457200" indent="-457200">
              <a:buAutoNum type="arabicPeriod"/>
            </a:pPr>
            <a:endParaRPr lang="en-US" sz="2000" dirty="0"/>
          </a:p>
          <a:p>
            <a:r>
              <a:rPr lang="en-US" sz="2000" dirty="0"/>
              <a:t>2. </a:t>
            </a:r>
            <a:r>
              <a:rPr lang="en-US" sz="2000" dirty="0">
                <a:solidFill>
                  <a:srgbClr val="0000FF"/>
                </a:solidFill>
              </a:rPr>
              <a:t>1ATM-1to2.pdb</a:t>
            </a:r>
            <a:r>
              <a:rPr lang="en-US" sz="2000" dirty="0"/>
              <a:t>: a </a:t>
            </a:r>
            <a:r>
              <a:rPr lang="en-US" sz="2000" dirty="0" err="1"/>
              <a:t>pdb</a:t>
            </a:r>
            <a:r>
              <a:rPr lang="en-US" sz="2000" dirty="0"/>
              <a:t> of two frames based on the above </a:t>
            </a:r>
            <a:r>
              <a:rPr lang="en-US" sz="2000" dirty="0" smtClean="0"/>
              <a:t>1ATM.pdb</a:t>
            </a:r>
          </a:p>
          <a:p>
            <a:endParaRPr lang="en-US" sz="2000" dirty="0"/>
          </a:p>
          <a:p>
            <a:r>
              <a:rPr lang="en-US" sz="2000" dirty="0"/>
              <a:t>3. </a:t>
            </a:r>
            <a:r>
              <a:rPr lang="en-US" sz="2000" dirty="0">
                <a:solidFill>
                  <a:srgbClr val="0000FF"/>
                </a:solidFill>
              </a:rPr>
              <a:t>2AAD.pdb</a:t>
            </a:r>
            <a:r>
              <a:rPr lang="en-US" sz="2000" dirty="0"/>
              <a:t>: a </a:t>
            </a:r>
            <a:r>
              <a:rPr lang="en-US" sz="2000" dirty="0" err="1"/>
              <a:t>pdb</a:t>
            </a:r>
            <a:r>
              <a:rPr lang="en-US" sz="2000" dirty="0"/>
              <a:t> with 2 amino </a:t>
            </a:r>
            <a:r>
              <a:rPr lang="en-US" sz="2000" dirty="0" smtClean="0"/>
              <a:t>acids</a:t>
            </a:r>
          </a:p>
          <a:p>
            <a:endParaRPr lang="en-US" sz="2000" dirty="0"/>
          </a:p>
          <a:p>
            <a:r>
              <a:rPr lang="en-US" sz="2000" dirty="0"/>
              <a:t>4. </a:t>
            </a:r>
            <a:r>
              <a:rPr lang="en-US" sz="2000" dirty="0">
                <a:solidFill>
                  <a:srgbClr val="0000FF"/>
                </a:solidFill>
              </a:rPr>
              <a:t>2AAD-1to3.pdb</a:t>
            </a:r>
            <a:r>
              <a:rPr lang="en-US" sz="2000" dirty="0"/>
              <a:t>: a </a:t>
            </a:r>
            <a:r>
              <a:rPr lang="en-US" sz="2000" dirty="0" err="1"/>
              <a:t>pdb</a:t>
            </a:r>
            <a:r>
              <a:rPr lang="en-US" sz="2000" dirty="0"/>
              <a:t> of three frames based on the above </a:t>
            </a:r>
            <a:r>
              <a:rPr lang="en-US" sz="2000" dirty="0" smtClean="0"/>
              <a:t>2AAD.pdb</a:t>
            </a:r>
          </a:p>
          <a:p>
            <a:endParaRPr lang="en-US" sz="2000" dirty="0"/>
          </a:p>
          <a:p>
            <a:r>
              <a:rPr lang="en-US" sz="2000" dirty="0"/>
              <a:t>5. </a:t>
            </a:r>
            <a:r>
              <a:rPr lang="en-US" sz="2000" dirty="0" err="1">
                <a:solidFill>
                  <a:srgbClr val="0000FF"/>
                </a:solidFill>
              </a:rPr>
              <a:t>rna.pdb</a:t>
            </a:r>
            <a:r>
              <a:rPr lang="en-US" sz="2000" dirty="0"/>
              <a:t>: a </a:t>
            </a:r>
            <a:r>
              <a:rPr lang="en-US" sz="2000" dirty="0" err="1"/>
              <a:t>pdb</a:t>
            </a:r>
            <a:r>
              <a:rPr lang="en-US" sz="2000" dirty="0"/>
              <a:t> of </a:t>
            </a:r>
            <a:r>
              <a:rPr lang="en-US" sz="2000" dirty="0" err="1"/>
              <a:t>rna</a:t>
            </a:r>
            <a:r>
              <a:rPr lang="en-US" sz="2000" dirty="0"/>
              <a:t> </a:t>
            </a:r>
            <a:r>
              <a:rPr lang="en-US" sz="2000" dirty="0" smtClean="0"/>
              <a:t>molecule</a:t>
            </a:r>
          </a:p>
          <a:p>
            <a:endParaRPr lang="en-US" sz="2000" dirty="0"/>
          </a:p>
          <a:p>
            <a:r>
              <a:rPr lang="en-US" sz="2000" dirty="0"/>
              <a:t>6. </a:t>
            </a:r>
            <a:r>
              <a:rPr lang="en-US" sz="2000" dirty="0">
                <a:solidFill>
                  <a:srgbClr val="0000FF"/>
                </a:solidFill>
              </a:rPr>
              <a:t>rna-1to10.pdb</a:t>
            </a:r>
            <a:r>
              <a:rPr lang="en-US" sz="2000" dirty="0"/>
              <a:t>: a </a:t>
            </a:r>
            <a:r>
              <a:rPr lang="en-US" sz="2000" dirty="0" err="1"/>
              <a:t>pdb</a:t>
            </a:r>
            <a:r>
              <a:rPr lang="en-US" sz="2000" dirty="0"/>
              <a:t> of 10 frames based on the above </a:t>
            </a:r>
            <a:r>
              <a:rPr lang="en-US" sz="2000" dirty="0" err="1"/>
              <a:t>rna.pdb</a:t>
            </a:r>
            <a:endParaRPr lang="en-US" sz="2000" dirty="0"/>
          </a:p>
          <a:p>
            <a:endParaRPr lang="en-US" sz="2000" dirty="0" smtClean="0"/>
          </a:p>
          <a:p>
            <a:r>
              <a:rPr lang="en-US" sz="2000" dirty="0" smtClean="0"/>
              <a:t>7</a:t>
            </a:r>
            <a:r>
              <a:rPr lang="en-US" sz="2000" dirty="0"/>
              <a:t>. </a:t>
            </a:r>
            <a:r>
              <a:rPr lang="en-US" sz="2000" dirty="0">
                <a:solidFill>
                  <a:srgbClr val="0000FF"/>
                </a:solidFill>
              </a:rPr>
              <a:t>rna-1to1250_1.0g.pdb</a:t>
            </a:r>
            <a:r>
              <a:rPr lang="en-US" sz="2000" dirty="0"/>
              <a:t>: a </a:t>
            </a:r>
            <a:r>
              <a:rPr lang="en-US" sz="2000" dirty="0" err="1"/>
              <a:t>pdb</a:t>
            </a:r>
            <a:r>
              <a:rPr lang="en-US" sz="2000" dirty="0"/>
              <a:t> of 1250 frames with a size of 1.0gb based on the above </a:t>
            </a:r>
            <a:r>
              <a:rPr lang="en-US" sz="2000" dirty="0" err="1" smtClean="0"/>
              <a:t>rna.pdb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701768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s</a:t>
            </a:r>
            <a:r>
              <a:rPr lang="en-US" sz="3600" dirty="0" err="1" smtClean="0"/>
              <a:t>asmol.sasio</a:t>
            </a:r>
            <a:r>
              <a:rPr lang="en-US" sz="3600" dirty="0" smtClean="0"/>
              <a:t> – integration test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1204783"/>
            <a:ext cx="914400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Contract</a:t>
            </a:r>
          </a:p>
          <a:p>
            <a:r>
              <a:rPr lang="en-US" sz="2000" dirty="0" err="1" smtClean="0"/>
              <a:t>dcd</a:t>
            </a:r>
            <a:r>
              <a:rPr lang="en-US" sz="2000" dirty="0" smtClean="0"/>
              <a:t> files involved: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1. </a:t>
            </a:r>
            <a:r>
              <a:rPr lang="en-US" sz="2000" dirty="0">
                <a:solidFill>
                  <a:srgbClr val="0000FF"/>
                </a:solidFill>
              </a:rPr>
              <a:t>1ATM.dcd</a:t>
            </a:r>
            <a:r>
              <a:rPr lang="en-US" sz="2000" dirty="0"/>
              <a:t>: two frames based on 1ATM.pdb (one atom)</a:t>
            </a:r>
          </a:p>
          <a:p>
            <a:r>
              <a:rPr lang="en-US" sz="2000" dirty="0"/>
              <a:t>2. </a:t>
            </a:r>
            <a:r>
              <a:rPr lang="en-US" sz="2000" dirty="0">
                <a:solidFill>
                  <a:srgbClr val="0000FF"/>
                </a:solidFill>
              </a:rPr>
              <a:t>2AAD.dcd</a:t>
            </a:r>
            <a:r>
              <a:rPr lang="en-US" sz="2000" dirty="0"/>
              <a:t>: three frames based on 2AAD.pdb (two amino acids)</a:t>
            </a:r>
          </a:p>
          <a:p>
            <a:r>
              <a:rPr lang="en-US" sz="2000" dirty="0"/>
              <a:t>3. </a:t>
            </a:r>
            <a:r>
              <a:rPr lang="en-US" sz="2000" dirty="0">
                <a:solidFill>
                  <a:srgbClr val="0000FF"/>
                </a:solidFill>
              </a:rPr>
              <a:t>rna-1to10.dcd</a:t>
            </a:r>
            <a:r>
              <a:rPr lang="en-US" sz="2000" dirty="0"/>
              <a:t>: 10 frames based on </a:t>
            </a:r>
            <a:r>
              <a:rPr lang="en-US" sz="2000" dirty="0" err="1"/>
              <a:t>rna.pdb</a:t>
            </a:r>
            <a:endParaRPr lang="en-US" sz="2000" dirty="0"/>
          </a:p>
          <a:p>
            <a:r>
              <a:rPr lang="en-US" sz="2000" dirty="0"/>
              <a:t>4. </a:t>
            </a:r>
            <a:r>
              <a:rPr lang="en-US" sz="2000" dirty="0">
                <a:solidFill>
                  <a:srgbClr val="0000FF"/>
                </a:solidFill>
              </a:rPr>
              <a:t>rna-1.0g.dcd</a:t>
            </a:r>
            <a:r>
              <a:rPr lang="en-US" sz="2000" dirty="0"/>
              <a:t>: 1.0gb </a:t>
            </a:r>
            <a:r>
              <a:rPr lang="en-US" sz="2000" dirty="0" err="1"/>
              <a:t>dcd</a:t>
            </a:r>
            <a:r>
              <a:rPr lang="en-US" sz="2000" dirty="0"/>
              <a:t> based on </a:t>
            </a:r>
            <a:r>
              <a:rPr lang="en-US" sz="2000" dirty="0" err="1"/>
              <a:t>rna.pdb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 smtClean="0"/>
              <a:t>Note</a:t>
            </a:r>
            <a:r>
              <a:rPr lang="en-US" sz="2000" dirty="0"/>
              <a:t>: Testing code should limited to files &lt; 1.0 GB and thus files this size and smaller should be the qualifier for a passing score. Files &gt; 1 GB are not supported and thus no tests should be noted to fail. (see ticket #86 for details)</a:t>
            </a:r>
          </a:p>
        </p:txBody>
      </p:sp>
    </p:spTree>
    <p:extLst>
      <p:ext uri="{BB962C8B-B14F-4D97-AF65-F5344CB8AC3E}">
        <p14:creationId xmlns:p14="http://schemas.microsoft.com/office/powerpoint/2010/main" val="36401318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1038</TotalTime>
  <Words>3430</Words>
  <Application>Microsoft Macintosh PowerPoint</Application>
  <PresentationFormat>On-screen Show (4:3)</PresentationFormat>
  <Paragraphs>313</Paragraphs>
  <Slides>15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Breeze</vt:lpstr>
      <vt:lpstr>Unit tests on sasmol</vt:lpstr>
      <vt:lpstr>sasmol.sasop – unit tests</vt:lpstr>
      <vt:lpstr>sasmol.sasop.Move.center</vt:lpstr>
      <vt:lpstr>sasmol.sasop.Move.rotate</vt:lpstr>
      <vt:lpstr>sasmol.sasop – integration test</vt:lpstr>
      <vt:lpstr>sasmol.sasop.Move.moveto</vt:lpstr>
      <vt:lpstr>sasmol.sasop.Move.align</vt:lpstr>
      <vt:lpstr>sasmol.sasio – integration test</vt:lpstr>
      <vt:lpstr>sasmol.sasio – integration test</vt:lpstr>
      <vt:lpstr>sasmol.sasio.readdcd_step</vt:lpstr>
      <vt:lpstr>sasmol.sasio.readdcd_step</vt:lpstr>
      <vt:lpstr>sasmol.sasio.closedcd</vt:lpstr>
      <vt:lpstr>sasmol.sasio.readpdb</vt:lpstr>
      <vt:lpstr>sasmol.sasio.readpdb</vt:lpstr>
      <vt:lpstr>sasmol.sasio.readpdb</vt:lpstr>
    </vt:vector>
  </TitlesOfParts>
  <Company>NIST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IEEE and more unitest</dc:title>
  <dc:creator>Joseph  Curtis</dc:creator>
  <cp:lastModifiedBy>Joseph  Curtis</cp:lastModifiedBy>
  <cp:revision>151</cp:revision>
  <dcterms:created xsi:type="dcterms:W3CDTF">2011-11-09T21:36:31Z</dcterms:created>
  <dcterms:modified xsi:type="dcterms:W3CDTF">2011-11-23T05:09:04Z</dcterms:modified>
</cp:coreProperties>
</file>