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9" r:id="rId10"/>
    <p:sldId id="267" r:id="rId11"/>
    <p:sldId id="270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58" autoAdjust="0"/>
  </p:normalViewPr>
  <p:slideViewPr>
    <p:cSldViewPr snapToGrid="0" snapToObjects="1">
      <p:cViewPr>
        <p:scale>
          <a:sx n="95" d="100"/>
          <a:sy n="95" d="100"/>
        </p:scale>
        <p:origin x="-2032" y="-3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426981-DB61-524B-9986-E91305494E61}" type="doc">
      <dgm:prSet loTypeId="urn:microsoft.com/office/officeart/2008/layout/NameandTitleOrganizationalChar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AFE983D-A642-3C4E-A712-7B5918BC6082}">
      <dgm:prSet phldrT="[Text]"/>
      <dgm:spPr>
        <a:ln>
          <a:solidFill>
            <a:srgbClr val="FBC01E"/>
          </a:solidFill>
        </a:ln>
      </dgm:spPr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core_testing</a:t>
          </a:r>
          <a:endParaRPr lang="en-US" b="1" dirty="0">
            <a:solidFill>
              <a:schemeClr val="tx1"/>
            </a:solidFill>
          </a:endParaRPr>
        </a:p>
      </dgm:t>
    </dgm:pt>
    <dgm:pt modelId="{CB6C86D9-D54A-3046-9C4D-1FE05C579059}" type="parTrans" cxnId="{ABD8EE83-FA23-DE48-9379-70AF2C662574}">
      <dgm:prSet/>
      <dgm:spPr/>
      <dgm:t>
        <a:bodyPr/>
        <a:lstStyle/>
        <a:p>
          <a:endParaRPr lang="en-US"/>
        </a:p>
      </dgm:t>
    </dgm:pt>
    <dgm:pt modelId="{37B6EC9B-051D-3C47-B908-B6720B88ACB8}" type="sibTrans" cxnId="{ABD8EE83-FA23-DE48-9379-70AF2C662574}">
      <dgm:prSet/>
      <dgm:spPr/>
      <dgm:t>
        <a:bodyPr/>
        <a:lstStyle/>
        <a:p>
          <a:r>
            <a:rPr lang="en-US" b="1" dirty="0" err="1" smtClean="0"/>
            <a:t>run_test.py</a:t>
          </a:r>
          <a:endParaRPr lang="en-US" b="1" dirty="0"/>
        </a:p>
      </dgm:t>
    </dgm:pt>
    <dgm:pt modelId="{EE9E9540-0ABE-B741-9C26-237BF85BEF73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sasmol</a:t>
          </a:r>
          <a:endParaRPr lang="en-US" b="1" dirty="0">
            <a:solidFill>
              <a:schemeClr val="tx1"/>
            </a:solidFill>
          </a:endParaRPr>
        </a:p>
      </dgm:t>
    </dgm:pt>
    <dgm:pt modelId="{B3C12D83-CA5D-B14D-82D9-77239B673EEE}" type="parTrans" cxnId="{E28D30C5-349B-EE44-8996-D83066725131}">
      <dgm:prSet/>
      <dgm:spPr/>
      <dgm:t>
        <a:bodyPr/>
        <a:lstStyle/>
        <a:p>
          <a:endParaRPr lang="en-US"/>
        </a:p>
      </dgm:t>
    </dgm:pt>
    <dgm:pt modelId="{29AB378F-C5F9-8A4E-BBC7-78B9A2C90B74}" type="sibTrans" cxnId="{E28D30C5-349B-EE44-8996-D83066725131}">
      <dgm:prSet/>
      <dgm:spPr>
        <a:solidFill>
          <a:schemeClr val="lt1">
            <a:hueOff val="0"/>
            <a:satOff val="0"/>
            <a:lumOff val="0"/>
            <a:alpha val="79000"/>
          </a:schemeClr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F989D9A-AEDD-874F-8AA2-A1D1CF848F48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calculate</a:t>
          </a:r>
          <a:endParaRPr lang="en-US" b="1" dirty="0">
            <a:solidFill>
              <a:schemeClr val="tx1"/>
            </a:solidFill>
          </a:endParaRPr>
        </a:p>
      </dgm:t>
    </dgm:pt>
    <dgm:pt modelId="{63AE9948-D658-734C-A69F-08A3D5443A0B}" type="parTrans" cxnId="{984204B1-2DF0-6E46-8F0E-F7B956825DAF}">
      <dgm:prSet/>
      <dgm:spPr/>
      <dgm:t>
        <a:bodyPr/>
        <a:lstStyle/>
        <a:p>
          <a:endParaRPr lang="en-US"/>
        </a:p>
      </dgm:t>
    </dgm:pt>
    <dgm:pt modelId="{AE86BBD6-5E45-5A4C-B154-A24819D6EFC2}" type="sibTrans" cxnId="{984204B1-2DF0-6E46-8F0E-F7B956825DAF}">
      <dgm:prSet/>
      <dgm:spPr>
        <a:solidFill>
          <a:schemeClr val="lt1">
            <a:hueOff val="0"/>
            <a:satOff val="0"/>
            <a:lumOff val="0"/>
            <a:alpha val="79000"/>
          </a:schemeClr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40586F33-4433-9F40-A863-7DFCC09EC335}">
      <dgm:prSet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……</a:t>
          </a:r>
          <a:endParaRPr lang="en-US" b="1" dirty="0">
            <a:solidFill>
              <a:schemeClr val="tx1"/>
            </a:solidFill>
          </a:endParaRPr>
        </a:p>
      </dgm:t>
    </dgm:pt>
    <dgm:pt modelId="{A3628321-8529-D84F-B2C7-AAED0BE31992}" type="sibTrans" cxnId="{3F5FF6B3-8702-2149-9FE1-5F13B8BD53CD}">
      <dgm:prSet/>
      <dgm:spPr>
        <a:solidFill>
          <a:schemeClr val="lt1">
            <a:hueOff val="0"/>
            <a:satOff val="0"/>
            <a:lumOff val="0"/>
            <a:alpha val="79000"/>
          </a:schemeClr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4866430-0B9C-EF4F-A407-5CA1734895BE}" type="parTrans" cxnId="{3F5FF6B3-8702-2149-9FE1-5F13B8BD53CD}">
      <dgm:prSet/>
      <dgm:spPr/>
      <dgm:t>
        <a:bodyPr/>
        <a:lstStyle/>
        <a:p>
          <a:endParaRPr lang="en-US"/>
        </a:p>
      </dgm:t>
    </dgm:pt>
    <dgm:pt modelId="{03765E99-9E39-0C46-865E-AD9394A9F0B5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tools</a:t>
          </a:r>
          <a:endParaRPr lang="en-US" b="1" dirty="0">
            <a:solidFill>
              <a:schemeClr val="tx1"/>
            </a:solidFill>
          </a:endParaRPr>
        </a:p>
      </dgm:t>
    </dgm:pt>
    <dgm:pt modelId="{87BADC99-E994-764D-965F-E2D0A34B9B4F}" type="sibTrans" cxnId="{A847E9FC-9ECE-A84A-B671-F7CA4507EC9F}">
      <dgm:prSet/>
      <dgm:spPr>
        <a:solidFill>
          <a:schemeClr val="lt1">
            <a:hueOff val="0"/>
            <a:satOff val="0"/>
            <a:lumOff val="0"/>
            <a:alpha val="79000"/>
          </a:schemeClr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BB1B678C-1A60-1444-9B32-79ADADF31DE6}" type="parTrans" cxnId="{A847E9FC-9ECE-A84A-B671-F7CA4507EC9F}">
      <dgm:prSet/>
      <dgm:spPr/>
      <dgm:t>
        <a:bodyPr/>
        <a:lstStyle/>
        <a:p>
          <a:endParaRPr lang="en-US"/>
        </a:p>
      </dgm:t>
    </dgm:pt>
    <dgm:pt modelId="{947EFACA-5BB7-D24B-A595-5FD894266497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sasmath</a:t>
          </a:r>
          <a:endParaRPr lang="en-US" b="1" dirty="0">
            <a:solidFill>
              <a:schemeClr val="tx1"/>
            </a:solidFill>
          </a:endParaRPr>
        </a:p>
      </dgm:t>
    </dgm:pt>
    <dgm:pt modelId="{169889CB-6067-884E-BDCF-BE48EB6E705F}" type="parTrans" cxnId="{0F56E09E-F4AB-1549-AF07-22757D71FEDE}">
      <dgm:prSet/>
      <dgm:spPr/>
      <dgm:t>
        <a:bodyPr/>
        <a:lstStyle/>
        <a:p>
          <a:endParaRPr lang="en-US"/>
        </a:p>
      </dgm:t>
    </dgm:pt>
    <dgm:pt modelId="{F8B10403-046C-6D49-BD47-62D8E166837A}" type="sibTrans" cxnId="{0F56E09E-F4AB-1549-AF07-22757D71FEDE}">
      <dgm:prSet/>
      <dgm:spPr>
        <a:solidFill>
          <a:schemeClr val="lt1">
            <a:hueOff val="0"/>
            <a:satOff val="0"/>
            <a:lumOff val="0"/>
            <a:alpha val="79000"/>
          </a:schemeClr>
        </a:solidFill>
      </dgm:spPr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290AEE0-2AFB-9549-86C5-A7420426E480}">
      <dgm:prSet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sascalc</a:t>
          </a:r>
          <a:endParaRPr lang="en-US" b="1" dirty="0">
            <a:solidFill>
              <a:schemeClr val="tx1"/>
            </a:solidFill>
          </a:endParaRPr>
        </a:p>
      </dgm:t>
    </dgm:pt>
    <dgm:pt modelId="{8C85048A-9195-224A-9C91-9AE815F6CE6B}" type="parTrans" cxnId="{B593F67A-508F-B64B-AE44-CB7B57DDAE57}">
      <dgm:prSet/>
      <dgm:spPr/>
      <dgm:t>
        <a:bodyPr/>
        <a:lstStyle/>
        <a:p>
          <a:endParaRPr lang="en-US"/>
        </a:p>
      </dgm:t>
    </dgm:pt>
    <dgm:pt modelId="{919378AC-AD6D-7545-8512-4E788E97C703}" type="sibTrans" cxnId="{B593F67A-508F-B64B-AE44-CB7B57DDAE57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5D60DD7-2F58-C745-A147-22587DF5A5B0}">
      <dgm:prSet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sasop</a:t>
          </a:r>
          <a:endParaRPr lang="en-US" b="1" dirty="0">
            <a:solidFill>
              <a:schemeClr val="tx1"/>
            </a:solidFill>
          </a:endParaRPr>
        </a:p>
      </dgm:t>
    </dgm:pt>
    <dgm:pt modelId="{A95747EB-E20C-044A-A19D-90DADEA24CBD}" type="parTrans" cxnId="{9C801645-71C6-BE44-B98A-B3F1A7CC34DC}">
      <dgm:prSet/>
      <dgm:spPr/>
      <dgm:t>
        <a:bodyPr/>
        <a:lstStyle/>
        <a:p>
          <a:endParaRPr lang="en-US"/>
        </a:p>
      </dgm:t>
    </dgm:pt>
    <dgm:pt modelId="{6FDA31F5-DA62-D844-9622-7EB46AB51296}" type="sibTrans" cxnId="{9C801645-71C6-BE44-B98A-B3F1A7CC34DC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EB80BF3-F1EC-784F-ADC6-9742A3237C3B}">
      <dgm:prSet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sasio</a:t>
          </a:r>
          <a:endParaRPr lang="en-US" b="1" dirty="0">
            <a:solidFill>
              <a:schemeClr val="tx1"/>
            </a:solidFill>
          </a:endParaRPr>
        </a:p>
      </dgm:t>
    </dgm:pt>
    <dgm:pt modelId="{480F78BB-EF62-6349-9C25-F0BAEF18B9B6}" type="parTrans" cxnId="{73F887A3-7EF6-1B44-9B53-2971986B3715}">
      <dgm:prSet/>
      <dgm:spPr/>
      <dgm:t>
        <a:bodyPr/>
        <a:lstStyle/>
        <a:p>
          <a:endParaRPr lang="en-US"/>
        </a:p>
      </dgm:t>
    </dgm:pt>
    <dgm:pt modelId="{BB1485DF-25B7-174B-989E-62ECE2011206}" type="sibTrans" cxnId="{73F887A3-7EF6-1B44-9B53-2971986B3715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4D31251F-C97C-5F40-996E-FE0C38F1CACD}">
      <dgm:prSet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sassubset</a:t>
          </a:r>
          <a:endParaRPr lang="en-US" b="1" dirty="0">
            <a:solidFill>
              <a:schemeClr val="tx1"/>
            </a:solidFill>
          </a:endParaRPr>
        </a:p>
      </dgm:t>
    </dgm:pt>
    <dgm:pt modelId="{E58E2913-FFBA-7E44-B378-65387CCCA00A}" type="parTrans" cxnId="{EF6EF92F-01EC-DA48-8E7A-7F81D00518D4}">
      <dgm:prSet/>
      <dgm:spPr/>
      <dgm:t>
        <a:bodyPr/>
        <a:lstStyle/>
        <a:p>
          <a:endParaRPr lang="en-US"/>
        </a:p>
      </dgm:t>
    </dgm:pt>
    <dgm:pt modelId="{7D65F394-D7A9-5C43-8092-44AA77A5B341}" type="sibTrans" cxnId="{EF6EF92F-01EC-DA48-8E7A-7F81D00518D4}">
      <dgm:prSet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4CCD64A-2844-E049-920C-7E2C4901B9B7}" type="pres">
      <dgm:prSet presAssocID="{37426981-DB61-524B-9986-E91305494E6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A52115A-B2B0-1C4C-99DC-A505F1FE56FB}" type="pres">
      <dgm:prSet presAssocID="{7AFE983D-A642-3C4E-A712-7B5918BC6082}" presName="hierRoot1" presStyleCnt="0">
        <dgm:presLayoutVars>
          <dgm:hierBranch val="init"/>
        </dgm:presLayoutVars>
      </dgm:prSet>
      <dgm:spPr/>
    </dgm:pt>
    <dgm:pt modelId="{57E9F5F6-77F2-A741-98DB-5E74E2673EBF}" type="pres">
      <dgm:prSet presAssocID="{7AFE983D-A642-3C4E-A712-7B5918BC6082}" presName="rootComposite1" presStyleCnt="0"/>
      <dgm:spPr/>
    </dgm:pt>
    <dgm:pt modelId="{7595BC93-D747-9E41-B68B-D00489915FA4}" type="pres">
      <dgm:prSet presAssocID="{7AFE983D-A642-3C4E-A712-7B5918BC6082}" presName="rootText1" presStyleLbl="node0" presStyleIdx="0" presStyleCnt="1" custLinFactY="-57828" custLinFactNeighborX="681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AB25C7C7-29DA-AF45-A5AF-125900C05670}" type="pres">
      <dgm:prSet presAssocID="{7AFE983D-A642-3C4E-A712-7B5918BC6082}" presName="titleText1" presStyleLbl="fgAcc0" presStyleIdx="0" presStyleCnt="1" custLinFactY="-200000" custLinFactNeighborX="16265" custLinFactNeighborY="-271369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83A9059-5162-E740-8142-BDF77B64A2C0}" type="pres">
      <dgm:prSet presAssocID="{7AFE983D-A642-3C4E-A712-7B5918BC6082}" presName="rootConnector1" presStyleLbl="node1" presStyleIdx="0" presStyleCnt="9"/>
      <dgm:spPr/>
      <dgm:t>
        <a:bodyPr/>
        <a:lstStyle/>
        <a:p>
          <a:endParaRPr lang="en-US"/>
        </a:p>
      </dgm:t>
    </dgm:pt>
    <dgm:pt modelId="{7AB9322C-7C9F-484F-9D69-5CC48373BC07}" type="pres">
      <dgm:prSet presAssocID="{7AFE983D-A642-3C4E-A712-7B5918BC6082}" presName="hierChild2" presStyleCnt="0"/>
      <dgm:spPr/>
    </dgm:pt>
    <dgm:pt modelId="{A24BF1A7-008B-A44A-A4D0-97B60678B224}" type="pres">
      <dgm:prSet presAssocID="{B3C12D83-CA5D-B14D-82D9-77239B673EEE}" presName="Name37" presStyleLbl="parChTrans1D2" presStyleIdx="0" presStyleCnt="4"/>
      <dgm:spPr/>
      <dgm:t>
        <a:bodyPr/>
        <a:lstStyle/>
        <a:p>
          <a:endParaRPr lang="en-US"/>
        </a:p>
      </dgm:t>
    </dgm:pt>
    <dgm:pt modelId="{ADBEC25B-020E-5D45-BE23-3BF1735373F8}" type="pres">
      <dgm:prSet presAssocID="{EE9E9540-0ABE-B741-9C26-237BF85BEF73}" presName="hierRoot2" presStyleCnt="0">
        <dgm:presLayoutVars>
          <dgm:hierBranch val="init"/>
        </dgm:presLayoutVars>
      </dgm:prSet>
      <dgm:spPr/>
    </dgm:pt>
    <dgm:pt modelId="{085131EA-DA5F-334F-BFA8-6B34C0D2DD5C}" type="pres">
      <dgm:prSet presAssocID="{EE9E9540-0ABE-B741-9C26-237BF85BEF73}" presName="rootComposite" presStyleCnt="0"/>
      <dgm:spPr/>
    </dgm:pt>
    <dgm:pt modelId="{2A5A9E18-B0AC-DD41-99C4-D39784E5A45C}" type="pres">
      <dgm:prSet presAssocID="{EE9E9540-0ABE-B741-9C26-237BF85BEF73}" presName="rootText" presStyleLbl="node1" presStyleIdx="0" presStyleCnt="9" custLinFactY="-53767" custLinFactNeighborX="681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5972B49B-C99C-BB4A-948B-9317EBDC7CD6}" type="pres">
      <dgm:prSet presAssocID="{EE9E9540-0ABE-B741-9C26-237BF85BEF73}" presName="titleText2" presStyleLbl="fgAcc1" presStyleIdx="0" presStyleCnt="9" custLinFactY="-200000" custLinFactNeighborX="7572" custLinFactNeighborY="-26129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98D5297-DBCC-5A40-9C82-868E91950753}" type="pres">
      <dgm:prSet presAssocID="{EE9E9540-0ABE-B741-9C26-237BF85BEF73}" presName="rootConnector" presStyleLbl="node2" presStyleIdx="0" presStyleCnt="0"/>
      <dgm:spPr/>
      <dgm:t>
        <a:bodyPr/>
        <a:lstStyle/>
        <a:p>
          <a:endParaRPr lang="en-US"/>
        </a:p>
      </dgm:t>
    </dgm:pt>
    <dgm:pt modelId="{EBC88800-1420-B54C-8836-4F4E4CA9463D}" type="pres">
      <dgm:prSet presAssocID="{EE9E9540-0ABE-B741-9C26-237BF85BEF73}" presName="hierChild4" presStyleCnt="0"/>
      <dgm:spPr/>
    </dgm:pt>
    <dgm:pt modelId="{DCD109DF-1532-5D40-A8D4-622BFF6AF5AC}" type="pres">
      <dgm:prSet presAssocID="{169889CB-6067-884E-BDCF-BE48EB6E705F}" presName="Name37" presStyleLbl="parChTrans1D3" presStyleIdx="0" presStyleCnt="5"/>
      <dgm:spPr/>
      <dgm:t>
        <a:bodyPr/>
        <a:lstStyle/>
        <a:p>
          <a:endParaRPr lang="en-US"/>
        </a:p>
      </dgm:t>
    </dgm:pt>
    <dgm:pt modelId="{55E28A02-9338-9649-9476-309E05DD1C90}" type="pres">
      <dgm:prSet presAssocID="{947EFACA-5BB7-D24B-A595-5FD894266497}" presName="hierRoot2" presStyleCnt="0">
        <dgm:presLayoutVars>
          <dgm:hierBranch val="init"/>
        </dgm:presLayoutVars>
      </dgm:prSet>
      <dgm:spPr/>
    </dgm:pt>
    <dgm:pt modelId="{94059C83-C7A3-0A42-B2B7-D05415CCA5FB}" type="pres">
      <dgm:prSet presAssocID="{947EFACA-5BB7-D24B-A595-5FD894266497}" presName="rootComposite" presStyleCnt="0"/>
      <dgm:spPr/>
    </dgm:pt>
    <dgm:pt modelId="{C4478735-FDC0-DF4F-AF23-F554DCFCBD83}" type="pres">
      <dgm:prSet presAssocID="{947EFACA-5BB7-D24B-A595-5FD894266497}" presName="rootText" presStyleLbl="node1" presStyleIdx="1" presStyleCnt="9" custLinFactY="-53767" custLinFactNeighborX="681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297E39CF-B50F-8C44-80A3-DC5F1022FD9B}" type="pres">
      <dgm:prSet presAssocID="{947EFACA-5BB7-D24B-A595-5FD894266497}" presName="titleText2" presStyleLbl="fgAcc1" presStyleIdx="1" presStyleCnt="9" custLinFactY="-200000" custLinFactNeighborX="7572" custLinFactNeighborY="-26129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9D1C246-C704-9143-A499-38C1956D77EF}" type="pres">
      <dgm:prSet presAssocID="{947EFACA-5BB7-D24B-A595-5FD894266497}" presName="rootConnector" presStyleLbl="node3" presStyleIdx="0" presStyleCnt="0"/>
      <dgm:spPr/>
      <dgm:t>
        <a:bodyPr/>
        <a:lstStyle/>
        <a:p>
          <a:endParaRPr lang="en-US"/>
        </a:p>
      </dgm:t>
    </dgm:pt>
    <dgm:pt modelId="{F373F855-8D1F-FC4C-8C7F-B69BC0E01B17}" type="pres">
      <dgm:prSet presAssocID="{947EFACA-5BB7-D24B-A595-5FD894266497}" presName="hierChild4" presStyleCnt="0"/>
      <dgm:spPr/>
    </dgm:pt>
    <dgm:pt modelId="{33CEC4D1-9582-3549-9020-E176549C907E}" type="pres">
      <dgm:prSet presAssocID="{947EFACA-5BB7-D24B-A595-5FD894266497}" presName="hierChild5" presStyleCnt="0"/>
      <dgm:spPr/>
    </dgm:pt>
    <dgm:pt modelId="{69E8CA7B-2554-804F-A4B1-809D79F4A6DC}" type="pres">
      <dgm:prSet presAssocID="{8C85048A-9195-224A-9C91-9AE815F6CE6B}" presName="Name37" presStyleLbl="parChTrans1D3" presStyleIdx="1" presStyleCnt="5"/>
      <dgm:spPr/>
      <dgm:t>
        <a:bodyPr/>
        <a:lstStyle/>
        <a:p>
          <a:endParaRPr lang="en-US"/>
        </a:p>
      </dgm:t>
    </dgm:pt>
    <dgm:pt modelId="{266F2A23-1962-B348-93F4-233F92FE1898}" type="pres">
      <dgm:prSet presAssocID="{0290AEE0-2AFB-9549-86C5-A7420426E480}" presName="hierRoot2" presStyleCnt="0">
        <dgm:presLayoutVars>
          <dgm:hierBranch val="init"/>
        </dgm:presLayoutVars>
      </dgm:prSet>
      <dgm:spPr/>
    </dgm:pt>
    <dgm:pt modelId="{53F97884-6643-B748-80F3-DBE979655DEC}" type="pres">
      <dgm:prSet presAssocID="{0290AEE0-2AFB-9549-86C5-A7420426E480}" presName="rootComposite" presStyleCnt="0"/>
      <dgm:spPr/>
    </dgm:pt>
    <dgm:pt modelId="{968DB8C8-97A5-4A4D-BE89-9396F2561254}" type="pres">
      <dgm:prSet presAssocID="{0290AEE0-2AFB-9549-86C5-A7420426E480}" presName="rootText" presStyleLbl="node1" presStyleIdx="2" presStyleCnt="9" custLinFactY="-52628" custLinFactNeighborX="658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96154FFA-C6E7-594C-94B0-17090769426A}" type="pres">
      <dgm:prSet presAssocID="{0290AEE0-2AFB-9549-86C5-A7420426E480}" presName="titleText2" presStyleLbl="fgAcc1" presStyleIdx="2" presStyleCnt="9" custLinFactY="-200000" custLinFactNeighborX="7317" custLinFactNeighborY="-25788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A162E2C-14C3-844B-B44B-3DCB4F84B3D1}" type="pres">
      <dgm:prSet presAssocID="{0290AEE0-2AFB-9549-86C5-A7420426E480}" presName="rootConnector" presStyleLbl="node3" presStyleIdx="0" presStyleCnt="0"/>
      <dgm:spPr/>
      <dgm:t>
        <a:bodyPr/>
        <a:lstStyle/>
        <a:p>
          <a:endParaRPr lang="en-US"/>
        </a:p>
      </dgm:t>
    </dgm:pt>
    <dgm:pt modelId="{16E76617-269A-B14D-BE98-BFE07C05FDFB}" type="pres">
      <dgm:prSet presAssocID="{0290AEE0-2AFB-9549-86C5-A7420426E480}" presName="hierChild4" presStyleCnt="0"/>
      <dgm:spPr/>
    </dgm:pt>
    <dgm:pt modelId="{CFEAF0D4-ACB9-A240-AC31-1BFC9855FDB8}" type="pres">
      <dgm:prSet presAssocID="{0290AEE0-2AFB-9549-86C5-A7420426E480}" presName="hierChild5" presStyleCnt="0"/>
      <dgm:spPr/>
    </dgm:pt>
    <dgm:pt modelId="{97C8A0FD-A998-BA4B-9E1C-C5F3E1506A2F}" type="pres">
      <dgm:prSet presAssocID="{A95747EB-E20C-044A-A19D-90DADEA24CBD}" presName="Name37" presStyleLbl="parChTrans1D3" presStyleIdx="2" presStyleCnt="5"/>
      <dgm:spPr/>
      <dgm:t>
        <a:bodyPr/>
        <a:lstStyle/>
        <a:p>
          <a:endParaRPr lang="en-US"/>
        </a:p>
      </dgm:t>
    </dgm:pt>
    <dgm:pt modelId="{67EECD95-7563-884E-A241-DDB8F64583E5}" type="pres">
      <dgm:prSet presAssocID="{65D60DD7-2F58-C745-A147-22587DF5A5B0}" presName="hierRoot2" presStyleCnt="0">
        <dgm:presLayoutVars>
          <dgm:hierBranch val="init"/>
        </dgm:presLayoutVars>
      </dgm:prSet>
      <dgm:spPr/>
    </dgm:pt>
    <dgm:pt modelId="{99A38D70-D52E-5E49-A997-516C5B70C823}" type="pres">
      <dgm:prSet presAssocID="{65D60DD7-2F58-C745-A147-22587DF5A5B0}" presName="rootComposite" presStyleCnt="0"/>
      <dgm:spPr/>
    </dgm:pt>
    <dgm:pt modelId="{5F498EEB-710A-F347-8466-F87821EB05BF}" type="pres">
      <dgm:prSet presAssocID="{65D60DD7-2F58-C745-A147-22587DF5A5B0}" presName="rootText" presStyleLbl="node1" presStyleIdx="3" presStyleCnt="9" custLinFactY="-52628" custLinFactNeighborX="658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57F4857F-9BEA-F54C-A177-A96B1A6F556F}" type="pres">
      <dgm:prSet presAssocID="{65D60DD7-2F58-C745-A147-22587DF5A5B0}" presName="titleText2" presStyleLbl="fgAcc1" presStyleIdx="3" presStyleCnt="9" custLinFactY="-200000" custLinFactNeighborX="7317" custLinFactNeighborY="-25788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5EFA690-DD68-434A-9572-49EFE6972B46}" type="pres">
      <dgm:prSet presAssocID="{65D60DD7-2F58-C745-A147-22587DF5A5B0}" presName="rootConnector" presStyleLbl="node3" presStyleIdx="0" presStyleCnt="0"/>
      <dgm:spPr/>
      <dgm:t>
        <a:bodyPr/>
        <a:lstStyle/>
        <a:p>
          <a:endParaRPr lang="en-US"/>
        </a:p>
      </dgm:t>
    </dgm:pt>
    <dgm:pt modelId="{0C6D799D-43A3-0A4A-BCC1-631099B500E8}" type="pres">
      <dgm:prSet presAssocID="{65D60DD7-2F58-C745-A147-22587DF5A5B0}" presName="hierChild4" presStyleCnt="0"/>
      <dgm:spPr/>
    </dgm:pt>
    <dgm:pt modelId="{114E24D8-D0EE-0248-8B06-A42E3761ADD7}" type="pres">
      <dgm:prSet presAssocID="{65D60DD7-2F58-C745-A147-22587DF5A5B0}" presName="hierChild5" presStyleCnt="0"/>
      <dgm:spPr/>
    </dgm:pt>
    <dgm:pt modelId="{9EFC6719-212A-9044-AF6B-BA435A44C8BC}" type="pres">
      <dgm:prSet presAssocID="{480F78BB-EF62-6349-9C25-F0BAEF18B9B6}" presName="Name37" presStyleLbl="parChTrans1D3" presStyleIdx="3" presStyleCnt="5"/>
      <dgm:spPr/>
      <dgm:t>
        <a:bodyPr/>
        <a:lstStyle/>
        <a:p>
          <a:endParaRPr lang="en-US"/>
        </a:p>
      </dgm:t>
    </dgm:pt>
    <dgm:pt modelId="{5E04DEBD-ABF2-204F-AB5C-A570014BE1F7}" type="pres">
      <dgm:prSet presAssocID="{2EB80BF3-F1EC-784F-ADC6-9742A3237C3B}" presName="hierRoot2" presStyleCnt="0">
        <dgm:presLayoutVars>
          <dgm:hierBranch val="init"/>
        </dgm:presLayoutVars>
      </dgm:prSet>
      <dgm:spPr/>
    </dgm:pt>
    <dgm:pt modelId="{5018D0A1-5002-9548-BA11-DAE9A2E3476A}" type="pres">
      <dgm:prSet presAssocID="{2EB80BF3-F1EC-784F-ADC6-9742A3237C3B}" presName="rootComposite" presStyleCnt="0"/>
      <dgm:spPr/>
    </dgm:pt>
    <dgm:pt modelId="{00F2BE65-B384-F246-85D8-5CE732AE36A9}" type="pres">
      <dgm:prSet presAssocID="{2EB80BF3-F1EC-784F-ADC6-9742A3237C3B}" presName="rootText" presStyleLbl="node1" presStyleIdx="4" presStyleCnt="9" custLinFactY="-52628" custLinFactNeighborX="658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3B97342B-7E2F-534A-9FEC-FC1FFEE84303}" type="pres">
      <dgm:prSet presAssocID="{2EB80BF3-F1EC-784F-ADC6-9742A3237C3B}" presName="titleText2" presStyleLbl="fgAcc1" presStyleIdx="4" presStyleCnt="9" custLinFactY="-200000" custLinFactNeighborX="7317" custLinFactNeighborY="-25788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671607B-237F-7144-94D0-D2C5AF3FA594}" type="pres">
      <dgm:prSet presAssocID="{2EB80BF3-F1EC-784F-ADC6-9742A3237C3B}" presName="rootConnector" presStyleLbl="node3" presStyleIdx="0" presStyleCnt="0"/>
      <dgm:spPr/>
      <dgm:t>
        <a:bodyPr/>
        <a:lstStyle/>
        <a:p>
          <a:endParaRPr lang="en-US"/>
        </a:p>
      </dgm:t>
    </dgm:pt>
    <dgm:pt modelId="{3CDBD8A7-A6CF-3E43-A326-DB94B756D880}" type="pres">
      <dgm:prSet presAssocID="{2EB80BF3-F1EC-784F-ADC6-9742A3237C3B}" presName="hierChild4" presStyleCnt="0"/>
      <dgm:spPr/>
    </dgm:pt>
    <dgm:pt modelId="{0C3863F0-68D7-5C4D-ADE5-6C91D77C16A6}" type="pres">
      <dgm:prSet presAssocID="{2EB80BF3-F1EC-784F-ADC6-9742A3237C3B}" presName="hierChild5" presStyleCnt="0"/>
      <dgm:spPr/>
    </dgm:pt>
    <dgm:pt modelId="{21BDD0C9-EEAA-8F45-B20E-5D6ED795D09B}" type="pres">
      <dgm:prSet presAssocID="{E58E2913-FFBA-7E44-B378-65387CCCA00A}" presName="Name37" presStyleLbl="parChTrans1D3" presStyleIdx="4" presStyleCnt="5"/>
      <dgm:spPr/>
      <dgm:t>
        <a:bodyPr/>
        <a:lstStyle/>
        <a:p>
          <a:endParaRPr lang="en-US"/>
        </a:p>
      </dgm:t>
    </dgm:pt>
    <dgm:pt modelId="{BBB73759-DA16-AB42-8B6D-0A43C3955952}" type="pres">
      <dgm:prSet presAssocID="{4D31251F-C97C-5F40-996E-FE0C38F1CACD}" presName="hierRoot2" presStyleCnt="0">
        <dgm:presLayoutVars>
          <dgm:hierBranch val="init"/>
        </dgm:presLayoutVars>
      </dgm:prSet>
      <dgm:spPr/>
    </dgm:pt>
    <dgm:pt modelId="{4134BFB3-2E5F-414B-B3CA-92297BA65774}" type="pres">
      <dgm:prSet presAssocID="{4D31251F-C97C-5F40-996E-FE0C38F1CACD}" presName="rootComposite" presStyleCnt="0"/>
      <dgm:spPr/>
    </dgm:pt>
    <dgm:pt modelId="{1B0AD5E6-E24F-494B-AD0E-773B3FEA919F}" type="pres">
      <dgm:prSet presAssocID="{4D31251F-C97C-5F40-996E-FE0C38F1CACD}" presName="rootText" presStyleLbl="node1" presStyleIdx="5" presStyleCnt="9" custLinFactY="-52628" custLinFactNeighborX="658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92EE354D-1A4F-1246-96AE-47F4C36344E7}" type="pres">
      <dgm:prSet presAssocID="{4D31251F-C97C-5F40-996E-FE0C38F1CACD}" presName="titleText2" presStyleLbl="fgAcc1" presStyleIdx="5" presStyleCnt="9" custLinFactY="-200000" custLinFactNeighborX="7317" custLinFactNeighborY="-25788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CDA710D-547F-4C47-A9CE-374B262CCD93}" type="pres">
      <dgm:prSet presAssocID="{4D31251F-C97C-5F40-996E-FE0C38F1CACD}" presName="rootConnector" presStyleLbl="node3" presStyleIdx="0" presStyleCnt="0"/>
      <dgm:spPr/>
      <dgm:t>
        <a:bodyPr/>
        <a:lstStyle/>
        <a:p>
          <a:endParaRPr lang="en-US"/>
        </a:p>
      </dgm:t>
    </dgm:pt>
    <dgm:pt modelId="{D6A76464-A7DB-5F48-917E-4EA3165A45E7}" type="pres">
      <dgm:prSet presAssocID="{4D31251F-C97C-5F40-996E-FE0C38F1CACD}" presName="hierChild4" presStyleCnt="0"/>
      <dgm:spPr/>
    </dgm:pt>
    <dgm:pt modelId="{8406E1FE-7E98-2442-9CDF-A6A156C30D1B}" type="pres">
      <dgm:prSet presAssocID="{4D31251F-C97C-5F40-996E-FE0C38F1CACD}" presName="hierChild5" presStyleCnt="0"/>
      <dgm:spPr/>
    </dgm:pt>
    <dgm:pt modelId="{361AF7D7-3E61-9040-BF6A-BE8EB0DA694A}" type="pres">
      <dgm:prSet presAssocID="{EE9E9540-0ABE-B741-9C26-237BF85BEF73}" presName="hierChild5" presStyleCnt="0"/>
      <dgm:spPr/>
    </dgm:pt>
    <dgm:pt modelId="{958F5A03-E704-BC4B-8B2B-8F672615EE88}" type="pres">
      <dgm:prSet presAssocID="{BB1B678C-1A60-1444-9B32-79ADADF31DE6}" presName="Name37" presStyleLbl="parChTrans1D2" presStyleIdx="1" presStyleCnt="4"/>
      <dgm:spPr/>
      <dgm:t>
        <a:bodyPr/>
        <a:lstStyle/>
        <a:p>
          <a:endParaRPr lang="en-US"/>
        </a:p>
      </dgm:t>
    </dgm:pt>
    <dgm:pt modelId="{79C3AC3E-A1E7-0341-A7BF-C4516E9401DD}" type="pres">
      <dgm:prSet presAssocID="{03765E99-9E39-0C46-865E-AD9394A9F0B5}" presName="hierRoot2" presStyleCnt="0">
        <dgm:presLayoutVars>
          <dgm:hierBranch val="init"/>
        </dgm:presLayoutVars>
      </dgm:prSet>
      <dgm:spPr/>
    </dgm:pt>
    <dgm:pt modelId="{EFA9D519-5E5F-4840-90DC-286647C5455A}" type="pres">
      <dgm:prSet presAssocID="{03765E99-9E39-0C46-865E-AD9394A9F0B5}" presName="rootComposite" presStyleCnt="0"/>
      <dgm:spPr/>
    </dgm:pt>
    <dgm:pt modelId="{E5CB6BAB-36ED-2C43-B0F5-CA083FE7440E}" type="pres">
      <dgm:prSet presAssocID="{03765E99-9E39-0C46-865E-AD9394A9F0B5}" presName="rootText" presStyleLbl="node1" presStyleIdx="6" presStyleCnt="9" custLinFactY="-53767" custLinFactNeighborX="681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8E604040-7501-D14F-9B91-7607AEAD2F55}" type="pres">
      <dgm:prSet presAssocID="{03765E99-9E39-0C46-865E-AD9394A9F0B5}" presName="titleText2" presStyleLbl="fgAcc1" presStyleIdx="6" presStyleCnt="9" custLinFactY="-200000" custLinFactNeighborX="7572" custLinFactNeighborY="-26129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7739699-80C1-9F4C-8EAA-D711CD7AF892}" type="pres">
      <dgm:prSet presAssocID="{03765E99-9E39-0C46-865E-AD9394A9F0B5}" presName="rootConnector" presStyleLbl="node2" presStyleIdx="0" presStyleCnt="0"/>
      <dgm:spPr/>
      <dgm:t>
        <a:bodyPr/>
        <a:lstStyle/>
        <a:p>
          <a:endParaRPr lang="en-US"/>
        </a:p>
      </dgm:t>
    </dgm:pt>
    <dgm:pt modelId="{6D9BE0E1-060F-D24D-86B5-7DF337525E0B}" type="pres">
      <dgm:prSet presAssocID="{03765E99-9E39-0C46-865E-AD9394A9F0B5}" presName="hierChild4" presStyleCnt="0"/>
      <dgm:spPr/>
    </dgm:pt>
    <dgm:pt modelId="{DC195FBE-0900-E44E-B3FD-A3AC1593D3D3}" type="pres">
      <dgm:prSet presAssocID="{03765E99-9E39-0C46-865E-AD9394A9F0B5}" presName="hierChild5" presStyleCnt="0"/>
      <dgm:spPr/>
    </dgm:pt>
    <dgm:pt modelId="{01698D6B-26A9-8248-BC17-AC0F212E15B9}" type="pres">
      <dgm:prSet presAssocID="{63AE9948-D658-734C-A69F-08A3D5443A0B}" presName="Name37" presStyleLbl="parChTrans1D2" presStyleIdx="2" presStyleCnt="4"/>
      <dgm:spPr/>
      <dgm:t>
        <a:bodyPr/>
        <a:lstStyle/>
        <a:p>
          <a:endParaRPr lang="en-US"/>
        </a:p>
      </dgm:t>
    </dgm:pt>
    <dgm:pt modelId="{8DB7EA06-C220-294C-9ECE-85D1EE59CA41}" type="pres">
      <dgm:prSet presAssocID="{9F989D9A-AEDD-874F-8AA2-A1D1CF848F48}" presName="hierRoot2" presStyleCnt="0">
        <dgm:presLayoutVars>
          <dgm:hierBranch val="init"/>
        </dgm:presLayoutVars>
      </dgm:prSet>
      <dgm:spPr/>
    </dgm:pt>
    <dgm:pt modelId="{164B8F47-E991-3F4F-8C1E-28548BB85861}" type="pres">
      <dgm:prSet presAssocID="{9F989D9A-AEDD-874F-8AA2-A1D1CF848F48}" presName="rootComposite" presStyleCnt="0"/>
      <dgm:spPr/>
    </dgm:pt>
    <dgm:pt modelId="{7C2BA933-665E-514C-9780-BCB6753EBC6F}" type="pres">
      <dgm:prSet presAssocID="{9F989D9A-AEDD-874F-8AA2-A1D1CF848F48}" presName="rootText" presStyleLbl="node1" presStyleIdx="7" presStyleCnt="9" custLinFactY="-53767" custLinFactNeighborX="681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00F5575F-837B-B548-B41A-CD7A91E78D29}" type="pres">
      <dgm:prSet presAssocID="{9F989D9A-AEDD-874F-8AA2-A1D1CF848F48}" presName="titleText2" presStyleLbl="fgAcc1" presStyleIdx="7" presStyleCnt="9" custLinFactY="-200000" custLinFactNeighborX="7572" custLinFactNeighborY="-26129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8C591595-754C-5848-B375-290FC58480AE}" type="pres">
      <dgm:prSet presAssocID="{9F989D9A-AEDD-874F-8AA2-A1D1CF848F48}" presName="rootConnector" presStyleLbl="node2" presStyleIdx="0" presStyleCnt="0"/>
      <dgm:spPr/>
      <dgm:t>
        <a:bodyPr/>
        <a:lstStyle/>
        <a:p>
          <a:endParaRPr lang="en-US"/>
        </a:p>
      </dgm:t>
    </dgm:pt>
    <dgm:pt modelId="{68A3D2EB-7516-014C-9531-64CBA1421D9F}" type="pres">
      <dgm:prSet presAssocID="{9F989D9A-AEDD-874F-8AA2-A1D1CF848F48}" presName="hierChild4" presStyleCnt="0"/>
      <dgm:spPr/>
    </dgm:pt>
    <dgm:pt modelId="{30AC1AC8-008B-F849-871A-FC9CFE96005C}" type="pres">
      <dgm:prSet presAssocID="{9F989D9A-AEDD-874F-8AA2-A1D1CF848F48}" presName="hierChild5" presStyleCnt="0"/>
      <dgm:spPr/>
    </dgm:pt>
    <dgm:pt modelId="{F9229477-36DB-904E-92E8-9E3077D64154}" type="pres">
      <dgm:prSet presAssocID="{64866430-0B9C-EF4F-A407-5CA1734895BE}" presName="Name37" presStyleLbl="parChTrans1D2" presStyleIdx="3" presStyleCnt="4"/>
      <dgm:spPr/>
      <dgm:t>
        <a:bodyPr/>
        <a:lstStyle/>
        <a:p>
          <a:endParaRPr lang="en-US"/>
        </a:p>
      </dgm:t>
    </dgm:pt>
    <dgm:pt modelId="{908EE7DD-977F-7947-B682-64D688D2396A}" type="pres">
      <dgm:prSet presAssocID="{40586F33-4433-9F40-A863-7DFCC09EC335}" presName="hierRoot2" presStyleCnt="0">
        <dgm:presLayoutVars>
          <dgm:hierBranch val="init"/>
        </dgm:presLayoutVars>
      </dgm:prSet>
      <dgm:spPr/>
    </dgm:pt>
    <dgm:pt modelId="{BBFDE29A-AF57-E945-A891-A2C3609F24EC}" type="pres">
      <dgm:prSet presAssocID="{40586F33-4433-9F40-A863-7DFCC09EC335}" presName="rootComposite" presStyleCnt="0"/>
      <dgm:spPr/>
    </dgm:pt>
    <dgm:pt modelId="{5FAFF94C-8BA4-E44A-A676-615EFE563437}" type="pres">
      <dgm:prSet presAssocID="{40586F33-4433-9F40-A863-7DFCC09EC335}" presName="rootText" presStyleLbl="node1" presStyleIdx="8" presStyleCnt="9" custLinFactY="-53767" custLinFactNeighborX="6815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66CEC5A1-33DD-2640-A00D-A4424A799783}" type="pres">
      <dgm:prSet presAssocID="{40586F33-4433-9F40-A863-7DFCC09EC335}" presName="titleText2" presStyleLbl="fgAcc1" presStyleIdx="8" presStyleCnt="9" custLinFactY="-200000" custLinFactNeighborX="5791" custLinFactNeighborY="-26129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288BF48-BE57-AB45-B3FB-F027277A1842}" type="pres">
      <dgm:prSet presAssocID="{40586F33-4433-9F40-A863-7DFCC09EC335}" presName="rootConnector" presStyleLbl="node2" presStyleIdx="0" presStyleCnt="0"/>
      <dgm:spPr/>
      <dgm:t>
        <a:bodyPr/>
        <a:lstStyle/>
        <a:p>
          <a:endParaRPr lang="en-US"/>
        </a:p>
      </dgm:t>
    </dgm:pt>
    <dgm:pt modelId="{64992DBF-CD5D-3841-A45B-6F63B7864208}" type="pres">
      <dgm:prSet presAssocID="{40586F33-4433-9F40-A863-7DFCC09EC335}" presName="hierChild4" presStyleCnt="0"/>
      <dgm:spPr/>
    </dgm:pt>
    <dgm:pt modelId="{A33A8E08-2A19-2443-859D-56AFFBF8D650}" type="pres">
      <dgm:prSet presAssocID="{40586F33-4433-9F40-A863-7DFCC09EC335}" presName="hierChild5" presStyleCnt="0"/>
      <dgm:spPr/>
    </dgm:pt>
    <dgm:pt modelId="{EBA7E3BF-B9ED-6B4B-A688-8C0B0CC4C79D}" type="pres">
      <dgm:prSet presAssocID="{7AFE983D-A642-3C4E-A712-7B5918BC6082}" presName="hierChild3" presStyleCnt="0"/>
      <dgm:spPr/>
    </dgm:pt>
  </dgm:ptLst>
  <dgm:cxnLst>
    <dgm:cxn modelId="{6EECF843-60D0-EE47-BDA4-EFAA1651B418}" type="presOf" srcId="{AE86BBD6-5E45-5A4C-B154-A24819D6EFC2}" destId="{00F5575F-837B-B548-B41A-CD7A91E78D29}" srcOrd="0" destOrd="0" presId="urn:microsoft.com/office/officeart/2008/layout/NameandTitleOrganizationalChart"/>
    <dgm:cxn modelId="{01778AA3-0081-A940-940C-15B3825FEB11}" type="presOf" srcId="{65D60DD7-2F58-C745-A147-22587DF5A5B0}" destId="{5F498EEB-710A-F347-8466-F87821EB05BF}" srcOrd="0" destOrd="0" presId="urn:microsoft.com/office/officeart/2008/layout/NameandTitleOrganizationalChart"/>
    <dgm:cxn modelId="{ABD8EE83-FA23-DE48-9379-70AF2C662574}" srcId="{37426981-DB61-524B-9986-E91305494E61}" destId="{7AFE983D-A642-3C4E-A712-7B5918BC6082}" srcOrd="0" destOrd="0" parTransId="{CB6C86D9-D54A-3046-9C4D-1FE05C579059}" sibTransId="{37B6EC9B-051D-3C47-B908-B6720B88ACB8}"/>
    <dgm:cxn modelId="{37AEA005-2B8F-364A-BB31-5DC00756AFF6}" type="presOf" srcId="{A95747EB-E20C-044A-A19D-90DADEA24CBD}" destId="{97C8A0FD-A998-BA4B-9E1C-C5F3E1506A2F}" srcOrd="0" destOrd="0" presId="urn:microsoft.com/office/officeart/2008/layout/NameandTitleOrganizationalChart"/>
    <dgm:cxn modelId="{1CF525B2-D35F-A247-9814-A4A1FE88EB5A}" type="presOf" srcId="{EE9E9540-0ABE-B741-9C26-237BF85BEF73}" destId="{2A5A9E18-B0AC-DD41-99C4-D39784E5A45C}" srcOrd="0" destOrd="0" presId="urn:microsoft.com/office/officeart/2008/layout/NameandTitleOrganizationalChart"/>
    <dgm:cxn modelId="{130B1DCF-58AC-5341-8CE7-A10AF0FE8640}" type="presOf" srcId="{37B6EC9B-051D-3C47-B908-B6720B88ACB8}" destId="{AB25C7C7-29DA-AF45-A5AF-125900C05670}" srcOrd="0" destOrd="0" presId="urn:microsoft.com/office/officeart/2008/layout/NameandTitleOrganizationalChart"/>
    <dgm:cxn modelId="{3F5FF6B3-8702-2149-9FE1-5F13B8BD53CD}" srcId="{7AFE983D-A642-3C4E-A712-7B5918BC6082}" destId="{40586F33-4433-9F40-A863-7DFCC09EC335}" srcOrd="3" destOrd="0" parTransId="{64866430-0B9C-EF4F-A407-5CA1734895BE}" sibTransId="{A3628321-8529-D84F-B2C7-AAED0BE31992}"/>
    <dgm:cxn modelId="{73F887A3-7EF6-1B44-9B53-2971986B3715}" srcId="{EE9E9540-0ABE-B741-9C26-237BF85BEF73}" destId="{2EB80BF3-F1EC-784F-ADC6-9742A3237C3B}" srcOrd="3" destOrd="0" parTransId="{480F78BB-EF62-6349-9C25-F0BAEF18B9B6}" sibTransId="{BB1485DF-25B7-174B-989E-62ECE2011206}"/>
    <dgm:cxn modelId="{458B00D0-5337-9744-B57C-314AAD8CD309}" type="presOf" srcId="{63AE9948-D658-734C-A69F-08A3D5443A0B}" destId="{01698D6B-26A9-8248-BC17-AC0F212E15B9}" srcOrd="0" destOrd="0" presId="urn:microsoft.com/office/officeart/2008/layout/NameandTitleOrganizationalChart"/>
    <dgm:cxn modelId="{984204B1-2DF0-6E46-8F0E-F7B956825DAF}" srcId="{7AFE983D-A642-3C4E-A712-7B5918BC6082}" destId="{9F989D9A-AEDD-874F-8AA2-A1D1CF848F48}" srcOrd="2" destOrd="0" parTransId="{63AE9948-D658-734C-A69F-08A3D5443A0B}" sibTransId="{AE86BBD6-5E45-5A4C-B154-A24819D6EFC2}"/>
    <dgm:cxn modelId="{485E34FF-81CF-2B40-95A1-EE80A46CD68B}" type="presOf" srcId="{4D31251F-C97C-5F40-996E-FE0C38F1CACD}" destId="{6CDA710D-547F-4C47-A9CE-374B262CCD93}" srcOrd="1" destOrd="0" presId="urn:microsoft.com/office/officeart/2008/layout/NameandTitleOrganizationalChart"/>
    <dgm:cxn modelId="{D45A9BD9-1BA5-2C43-84CF-867B04A7249A}" type="presOf" srcId="{40586F33-4433-9F40-A863-7DFCC09EC335}" destId="{C288BF48-BE57-AB45-B3FB-F027277A1842}" srcOrd="1" destOrd="0" presId="urn:microsoft.com/office/officeart/2008/layout/NameandTitleOrganizationalChart"/>
    <dgm:cxn modelId="{D3A20FBA-E13A-2746-AC73-2FE2D1D8D12C}" type="presOf" srcId="{29AB378F-C5F9-8A4E-BBC7-78B9A2C90B74}" destId="{5972B49B-C99C-BB4A-948B-9317EBDC7CD6}" srcOrd="0" destOrd="0" presId="urn:microsoft.com/office/officeart/2008/layout/NameandTitleOrganizationalChart"/>
    <dgm:cxn modelId="{061DE787-DFB4-BA41-A906-64A22355F0FD}" type="presOf" srcId="{947EFACA-5BB7-D24B-A595-5FD894266497}" destId="{C4478735-FDC0-DF4F-AF23-F554DCFCBD83}" srcOrd="0" destOrd="0" presId="urn:microsoft.com/office/officeart/2008/layout/NameandTitleOrganizationalChart"/>
    <dgm:cxn modelId="{1A52C2A8-A537-754D-8F94-53210887679D}" type="presOf" srcId="{8C85048A-9195-224A-9C91-9AE815F6CE6B}" destId="{69E8CA7B-2554-804F-A4B1-809D79F4A6DC}" srcOrd="0" destOrd="0" presId="urn:microsoft.com/office/officeart/2008/layout/NameandTitleOrganizationalChart"/>
    <dgm:cxn modelId="{A847E9FC-9ECE-A84A-B671-F7CA4507EC9F}" srcId="{7AFE983D-A642-3C4E-A712-7B5918BC6082}" destId="{03765E99-9E39-0C46-865E-AD9394A9F0B5}" srcOrd="1" destOrd="0" parTransId="{BB1B678C-1A60-1444-9B32-79ADADF31DE6}" sibTransId="{87BADC99-E994-764D-965F-E2D0A34B9B4F}"/>
    <dgm:cxn modelId="{955E51E3-3DDA-DE46-B262-41BE50087FE0}" type="presOf" srcId="{0290AEE0-2AFB-9549-86C5-A7420426E480}" destId="{968DB8C8-97A5-4A4D-BE89-9396F2561254}" srcOrd="0" destOrd="0" presId="urn:microsoft.com/office/officeart/2008/layout/NameandTitleOrganizationalChart"/>
    <dgm:cxn modelId="{EF6EF92F-01EC-DA48-8E7A-7F81D00518D4}" srcId="{EE9E9540-0ABE-B741-9C26-237BF85BEF73}" destId="{4D31251F-C97C-5F40-996E-FE0C38F1CACD}" srcOrd="4" destOrd="0" parTransId="{E58E2913-FFBA-7E44-B378-65387CCCA00A}" sibTransId="{7D65F394-D7A9-5C43-8092-44AA77A5B341}"/>
    <dgm:cxn modelId="{24C690E2-EC3F-0344-9BD1-C3E066691A0F}" type="presOf" srcId="{87BADC99-E994-764D-965F-E2D0A34B9B4F}" destId="{8E604040-7501-D14F-9B91-7607AEAD2F55}" srcOrd="0" destOrd="0" presId="urn:microsoft.com/office/officeart/2008/layout/NameandTitleOrganizationalChart"/>
    <dgm:cxn modelId="{A6DEC844-DF01-3B49-98C6-9CB2CC1BAECC}" type="presOf" srcId="{BB1B678C-1A60-1444-9B32-79ADADF31DE6}" destId="{958F5A03-E704-BC4B-8B2B-8F672615EE88}" srcOrd="0" destOrd="0" presId="urn:microsoft.com/office/officeart/2008/layout/NameandTitleOrganizationalChart"/>
    <dgm:cxn modelId="{6D9886ED-D06C-E64C-9002-33EA7B3B5D09}" type="presOf" srcId="{40586F33-4433-9F40-A863-7DFCC09EC335}" destId="{5FAFF94C-8BA4-E44A-A676-615EFE563437}" srcOrd="0" destOrd="0" presId="urn:microsoft.com/office/officeart/2008/layout/NameandTitleOrganizationalChart"/>
    <dgm:cxn modelId="{1FFEB04A-9153-C344-868E-76F941F3860D}" type="presOf" srcId="{480F78BB-EF62-6349-9C25-F0BAEF18B9B6}" destId="{9EFC6719-212A-9044-AF6B-BA435A44C8BC}" srcOrd="0" destOrd="0" presId="urn:microsoft.com/office/officeart/2008/layout/NameandTitleOrganizationalChart"/>
    <dgm:cxn modelId="{8DF705E7-35A3-1240-BA76-C1A902850107}" type="presOf" srcId="{947EFACA-5BB7-D24B-A595-5FD894266497}" destId="{59D1C246-C704-9143-A499-38C1956D77EF}" srcOrd="1" destOrd="0" presId="urn:microsoft.com/office/officeart/2008/layout/NameandTitleOrganizationalChart"/>
    <dgm:cxn modelId="{4408F9EA-CA8E-2F44-9AD8-59B04E3F6E84}" type="presOf" srcId="{7D65F394-D7A9-5C43-8092-44AA77A5B341}" destId="{92EE354D-1A4F-1246-96AE-47F4C36344E7}" srcOrd="0" destOrd="0" presId="urn:microsoft.com/office/officeart/2008/layout/NameandTitleOrganizationalChart"/>
    <dgm:cxn modelId="{17FE32BF-77C8-D440-899A-24AD8AC2276F}" type="presOf" srcId="{7AFE983D-A642-3C4E-A712-7B5918BC6082}" destId="{7595BC93-D747-9E41-B68B-D00489915FA4}" srcOrd="0" destOrd="0" presId="urn:microsoft.com/office/officeart/2008/layout/NameandTitleOrganizationalChart"/>
    <dgm:cxn modelId="{9C801645-71C6-BE44-B98A-B3F1A7CC34DC}" srcId="{EE9E9540-0ABE-B741-9C26-237BF85BEF73}" destId="{65D60DD7-2F58-C745-A147-22587DF5A5B0}" srcOrd="2" destOrd="0" parTransId="{A95747EB-E20C-044A-A19D-90DADEA24CBD}" sibTransId="{6FDA31F5-DA62-D844-9622-7EB46AB51296}"/>
    <dgm:cxn modelId="{85D403EC-9038-364C-9BBD-6B1C37182F96}" type="presOf" srcId="{169889CB-6067-884E-BDCF-BE48EB6E705F}" destId="{DCD109DF-1532-5D40-A8D4-622BFF6AF5AC}" srcOrd="0" destOrd="0" presId="urn:microsoft.com/office/officeart/2008/layout/NameandTitleOrganizationalChart"/>
    <dgm:cxn modelId="{0E0C922A-B3EF-1B43-9692-C7C72F4D3C8C}" type="presOf" srcId="{0290AEE0-2AFB-9549-86C5-A7420426E480}" destId="{6A162E2C-14C3-844B-B44B-3DCB4F84B3D1}" srcOrd="1" destOrd="0" presId="urn:microsoft.com/office/officeart/2008/layout/NameandTitleOrganizationalChart"/>
    <dgm:cxn modelId="{592B4A64-AD17-7148-BF48-F0DB1266A52E}" type="presOf" srcId="{64866430-0B9C-EF4F-A407-5CA1734895BE}" destId="{F9229477-36DB-904E-92E8-9E3077D64154}" srcOrd="0" destOrd="0" presId="urn:microsoft.com/office/officeart/2008/layout/NameandTitleOrganizationalChart"/>
    <dgm:cxn modelId="{3ED7AED4-4380-2B44-963C-B15F97136473}" type="presOf" srcId="{A3628321-8529-D84F-B2C7-AAED0BE31992}" destId="{66CEC5A1-33DD-2640-A00D-A4424A799783}" srcOrd="0" destOrd="0" presId="urn:microsoft.com/office/officeart/2008/layout/NameandTitleOrganizationalChart"/>
    <dgm:cxn modelId="{93416591-79E6-5E4B-8C1C-4EEC8A6CEF97}" type="presOf" srcId="{2EB80BF3-F1EC-784F-ADC6-9742A3237C3B}" destId="{00F2BE65-B384-F246-85D8-5CE732AE36A9}" srcOrd="0" destOrd="0" presId="urn:microsoft.com/office/officeart/2008/layout/NameandTitleOrganizationalChart"/>
    <dgm:cxn modelId="{2A18180C-022C-8146-B138-D5A94605F13B}" type="presOf" srcId="{37426981-DB61-524B-9986-E91305494E61}" destId="{84CCD64A-2844-E049-920C-7E2C4901B9B7}" srcOrd="0" destOrd="0" presId="urn:microsoft.com/office/officeart/2008/layout/NameandTitleOrganizationalChart"/>
    <dgm:cxn modelId="{B593F67A-508F-B64B-AE44-CB7B57DDAE57}" srcId="{EE9E9540-0ABE-B741-9C26-237BF85BEF73}" destId="{0290AEE0-2AFB-9549-86C5-A7420426E480}" srcOrd="1" destOrd="0" parTransId="{8C85048A-9195-224A-9C91-9AE815F6CE6B}" sibTransId="{919378AC-AD6D-7545-8512-4E788E97C703}"/>
    <dgm:cxn modelId="{B6EB8DC5-2907-7643-8225-0D1D588B5EFD}" type="presOf" srcId="{EE9E9540-0ABE-B741-9C26-237BF85BEF73}" destId="{698D5297-DBCC-5A40-9C82-868E91950753}" srcOrd="1" destOrd="0" presId="urn:microsoft.com/office/officeart/2008/layout/NameandTitleOrganizationalChart"/>
    <dgm:cxn modelId="{ED918EC7-C0D4-CB42-BB81-DF235A096363}" type="presOf" srcId="{03765E99-9E39-0C46-865E-AD9394A9F0B5}" destId="{E5CB6BAB-36ED-2C43-B0F5-CA083FE7440E}" srcOrd="0" destOrd="0" presId="urn:microsoft.com/office/officeart/2008/layout/NameandTitleOrganizationalChart"/>
    <dgm:cxn modelId="{878F420F-E985-8E42-9AB8-43B61CBB4833}" type="presOf" srcId="{9F989D9A-AEDD-874F-8AA2-A1D1CF848F48}" destId="{8C591595-754C-5848-B375-290FC58480AE}" srcOrd="1" destOrd="0" presId="urn:microsoft.com/office/officeart/2008/layout/NameandTitleOrganizationalChart"/>
    <dgm:cxn modelId="{C2C10AC8-A0C1-8E4E-9133-CF08605B0F05}" type="presOf" srcId="{F8B10403-046C-6D49-BD47-62D8E166837A}" destId="{297E39CF-B50F-8C44-80A3-DC5F1022FD9B}" srcOrd="0" destOrd="0" presId="urn:microsoft.com/office/officeart/2008/layout/NameandTitleOrganizationalChart"/>
    <dgm:cxn modelId="{42F8E2DA-1BEE-AD46-8C02-632E9300424A}" type="presOf" srcId="{7AFE983D-A642-3C4E-A712-7B5918BC6082}" destId="{983A9059-5162-E740-8142-BDF77B64A2C0}" srcOrd="1" destOrd="0" presId="urn:microsoft.com/office/officeart/2008/layout/NameandTitleOrganizationalChart"/>
    <dgm:cxn modelId="{EA83103C-4E48-BC49-AF44-02A79A1E1577}" type="presOf" srcId="{B3C12D83-CA5D-B14D-82D9-77239B673EEE}" destId="{A24BF1A7-008B-A44A-A4D0-97B60678B224}" srcOrd="0" destOrd="0" presId="urn:microsoft.com/office/officeart/2008/layout/NameandTitleOrganizationalChart"/>
    <dgm:cxn modelId="{D0B86443-485D-A54D-9B51-DB8E45B8D56B}" type="presOf" srcId="{BB1485DF-25B7-174B-989E-62ECE2011206}" destId="{3B97342B-7E2F-534A-9FEC-FC1FFEE84303}" srcOrd="0" destOrd="0" presId="urn:microsoft.com/office/officeart/2008/layout/NameandTitleOrganizationalChart"/>
    <dgm:cxn modelId="{25C4FBB3-6F44-144A-B579-A808A73E3CA0}" type="presOf" srcId="{03765E99-9E39-0C46-865E-AD9394A9F0B5}" destId="{07739699-80C1-9F4C-8EAA-D711CD7AF892}" srcOrd="1" destOrd="0" presId="urn:microsoft.com/office/officeart/2008/layout/NameandTitleOrganizationalChart"/>
    <dgm:cxn modelId="{C86A27A8-79F3-8940-9B93-61E573AD61D7}" type="presOf" srcId="{2EB80BF3-F1EC-784F-ADC6-9742A3237C3B}" destId="{F671607B-237F-7144-94D0-D2C5AF3FA594}" srcOrd="1" destOrd="0" presId="urn:microsoft.com/office/officeart/2008/layout/NameandTitleOrganizationalChart"/>
    <dgm:cxn modelId="{9EF8B3C5-8D85-0E4A-B951-8B2D93B81410}" type="presOf" srcId="{6FDA31F5-DA62-D844-9622-7EB46AB51296}" destId="{57F4857F-9BEA-F54C-A177-A96B1A6F556F}" srcOrd="0" destOrd="0" presId="urn:microsoft.com/office/officeart/2008/layout/NameandTitleOrganizationalChart"/>
    <dgm:cxn modelId="{0F56E09E-F4AB-1549-AF07-22757D71FEDE}" srcId="{EE9E9540-0ABE-B741-9C26-237BF85BEF73}" destId="{947EFACA-5BB7-D24B-A595-5FD894266497}" srcOrd="0" destOrd="0" parTransId="{169889CB-6067-884E-BDCF-BE48EB6E705F}" sibTransId="{F8B10403-046C-6D49-BD47-62D8E166837A}"/>
    <dgm:cxn modelId="{CFA8FE0C-B673-AC41-8B0D-4EEF04242DF7}" type="presOf" srcId="{E58E2913-FFBA-7E44-B378-65387CCCA00A}" destId="{21BDD0C9-EEAA-8F45-B20E-5D6ED795D09B}" srcOrd="0" destOrd="0" presId="urn:microsoft.com/office/officeart/2008/layout/NameandTitleOrganizationalChart"/>
    <dgm:cxn modelId="{62C9A9CD-F71C-F341-A892-03D83378AE11}" type="presOf" srcId="{9F989D9A-AEDD-874F-8AA2-A1D1CF848F48}" destId="{7C2BA933-665E-514C-9780-BCB6753EBC6F}" srcOrd="0" destOrd="0" presId="urn:microsoft.com/office/officeart/2008/layout/NameandTitleOrganizationalChart"/>
    <dgm:cxn modelId="{E28D30C5-349B-EE44-8996-D83066725131}" srcId="{7AFE983D-A642-3C4E-A712-7B5918BC6082}" destId="{EE9E9540-0ABE-B741-9C26-237BF85BEF73}" srcOrd="0" destOrd="0" parTransId="{B3C12D83-CA5D-B14D-82D9-77239B673EEE}" sibTransId="{29AB378F-C5F9-8A4E-BBC7-78B9A2C90B74}"/>
    <dgm:cxn modelId="{B5C10C24-BCBD-9B48-BD22-A623F8E67C2F}" type="presOf" srcId="{919378AC-AD6D-7545-8512-4E788E97C703}" destId="{96154FFA-C6E7-594C-94B0-17090769426A}" srcOrd="0" destOrd="0" presId="urn:microsoft.com/office/officeart/2008/layout/NameandTitleOrganizationalChart"/>
    <dgm:cxn modelId="{2EEBE7B9-BD83-1B47-B27E-CF1EF0FFB830}" type="presOf" srcId="{65D60DD7-2F58-C745-A147-22587DF5A5B0}" destId="{15EFA690-DD68-434A-9572-49EFE6972B46}" srcOrd="1" destOrd="0" presId="urn:microsoft.com/office/officeart/2008/layout/NameandTitleOrganizationalChart"/>
    <dgm:cxn modelId="{48ADDEB3-D9DC-EC44-901D-F50AAB47A35A}" type="presOf" srcId="{4D31251F-C97C-5F40-996E-FE0C38F1CACD}" destId="{1B0AD5E6-E24F-494B-AD0E-773B3FEA919F}" srcOrd="0" destOrd="0" presId="urn:microsoft.com/office/officeart/2008/layout/NameandTitleOrganizationalChart"/>
    <dgm:cxn modelId="{11BDCCA5-5A28-D44A-BBDC-354F7BD517D4}" type="presParOf" srcId="{84CCD64A-2844-E049-920C-7E2C4901B9B7}" destId="{8A52115A-B2B0-1C4C-99DC-A505F1FE56FB}" srcOrd="0" destOrd="0" presId="urn:microsoft.com/office/officeart/2008/layout/NameandTitleOrganizationalChart"/>
    <dgm:cxn modelId="{DF889073-D4D6-0640-A9F6-0A9EBCFF16E8}" type="presParOf" srcId="{8A52115A-B2B0-1C4C-99DC-A505F1FE56FB}" destId="{57E9F5F6-77F2-A741-98DB-5E74E2673EBF}" srcOrd="0" destOrd="0" presId="urn:microsoft.com/office/officeart/2008/layout/NameandTitleOrganizationalChart"/>
    <dgm:cxn modelId="{DD41A9F3-9939-004E-A138-668C67E0E201}" type="presParOf" srcId="{57E9F5F6-77F2-A741-98DB-5E74E2673EBF}" destId="{7595BC93-D747-9E41-B68B-D00489915FA4}" srcOrd="0" destOrd="0" presId="urn:microsoft.com/office/officeart/2008/layout/NameandTitleOrganizationalChart"/>
    <dgm:cxn modelId="{C69D4ED7-1EE7-024A-86B1-AE23E94E3A83}" type="presParOf" srcId="{57E9F5F6-77F2-A741-98DB-5E74E2673EBF}" destId="{AB25C7C7-29DA-AF45-A5AF-125900C05670}" srcOrd="1" destOrd="0" presId="urn:microsoft.com/office/officeart/2008/layout/NameandTitleOrganizationalChart"/>
    <dgm:cxn modelId="{0009C39F-E149-454E-825A-2695258F57A0}" type="presParOf" srcId="{57E9F5F6-77F2-A741-98DB-5E74E2673EBF}" destId="{983A9059-5162-E740-8142-BDF77B64A2C0}" srcOrd="2" destOrd="0" presId="urn:microsoft.com/office/officeart/2008/layout/NameandTitleOrganizationalChart"/>
    <dgm:cxn modelId="{76AD0F12-A91F-EF43-8A71-C70F151C6F37}" type="presParOf" srcId="{8A52115A-B2B0-1C4C-99DC-A505F1FE56FB}" destId="{7AB9322C-7C9F-484F-9D69-5CC48373BC07}" srcOrd="1" destOrd="0" presId="urn:microsoft.com/office/officeart/2008/layout/NameandTitleOrganizationalChart"/>
    <dgm:cxn modelId="{47FFC326-C6E3-7747-B2DA-2EFE62FEF3D4}" type="presParOf" srcId="{7AB9322C-7C9F-484F-9D69-5CC48373BC07}" destId="{A24BF1A7-008B-A44A-A4D0-97B60678B224}" srcOrd="0" destOrd="0" presId="urn:microsoft.com/office/officeart/2008/layout/NameandTitleOrganizationalChart"/>
    <dgm:cxn modelId="{F9CB6830-0238-8F4F-9C9C-E32B81144B08}" type="presParOf" srcId="{7AB9322C-7C9F-484F-9D69-5CC48373BC07}" destId="{ADBEC25B-020E-5D45-BE23-3BF1735373F8}" srcOrd="1" destOrd="0" presId="urn:microsoft.com/office/officeart/2008/layout/NameandTitleOrganizationalChart"/>
    <dgm:cxn modelId="{A6792AF2-65F7-334F-ABFC-721EA64BAC11}" type="presParOf" srcId="{ADBEC25B-020E-5D45-BE23-3BF1735373F8}" destId="{085131EA-DA5F-334F-BFA8-6B34C0D2DD5C}" srcOrd="0" destOrd="0" presId="urn:microsoft.com/office/officeart/2008/layout/NameandTitleOrganizationalChart"/>
    <dgm:cxn modelId="{9D7D4CF2-DB39-FD45-AE9F-A6D6F1AAB7A2}" type="presParOf" srcId="{085131EA-DA5F-334F-BFA8-6B34C0D2DD5C}" destId="{2A5A9E18-B0AC-DD41-99C4-D39784E5A45C}" srcOrd="0" destOrd="0" presId="urn:microsoft.com/office/officeart/2008/layout/NameandTitleOrganizationalChart"/>
    <dgm:cxn modelId="{227DFF49-3E26-DF4C-9213-DCC41EAC4DC5}" type="presParOf" srcId="{085131EA-DA5F-334F-BFA8-6B34C0D2DD5C}" destId="{5972B49B-C99C-BB4A-948B-9317EBDC7CD6}" srcOrd="1" destOrd="0" presId="urn:microsoft.com/office/officeart/2008/layout/NameandTitleOrganizationalChart"/>
    <dgm:cxn modelId="{37E90836-4546-6E47-9377-6FC9F2DD24E9}" type="presParOf" srcId="{085131EA-DA5F-334F-BFA8-6B34C0D2DD5C}" destId="{698D5297-DBCC-5A40-9C82-868E91950753}" srcOrd="2" destOrd="0" presId="urn:microsoft.com/office/officeart/2008/layout/NameandTitleOrganizationalChart"/>
    <dgm:cxn modelId="{5BA7B801-9362-C64B-A0B9-EEC0B5679C2C}" type="presParOf" srcId="{ADBEC25B-020E-5D45-BE23-3BF1735373F8}" destId="{EBC88800-1420-B54C-8836-4F4E4CA9463D}" srcOrd="1" destOrd="0" presId="urn:microsoft.com/office/officeart/2008/layout/NameandTitleOrganizationalChart"/>
    <dgm:cxn modelId="{7D8989B1-8857-1B45-9E8E-AC95CFC67555}" type="presParOf" srcId="{EBC88800-1420-B54C-8836-4F4E4CA9463D}" destId="{DCD109DF-1532-5D40-A8D4-622BFF6AF5AC}" srcOrd="0" destOrd="0" presId="urn:microsoft.com/office/officeart/2008/layout/NameandTitleOrganizationalChart"/>
    <dgm:cxn modelId="{0803A0CF-42BE-8A40-A182-642BEC72B7B6}" type="presParOf" srcId="{EBC88800-1420-B54C-8836-4F4E4CA9463D}" destId="{55E28A02-9338-9649-9476-309E05DD1C90}" srcOrd="1" destOrd="0" presId="urn:microsoft.com/office/officeart/2008/layout/NameandTitleOrganizationalChart"/>
    <dgm:cxn modelId="{3097E107-3943-8041-AF13-6415C6102F60}" type="presParOf" srcId="{55E28A02-9338-9649-9476-309E05DD1C90}" destId="{94059C83-C7A3-0A42-B2B7-D05415CCA5FB}" srcOrd="0" destOrd="0" presId="urn:microsoft.com/office/officeart/2008/layout/NameandTitleOrganizationalChart"/>
    <dgm:cxn modelId="{52E1041C-7379-244C-B568-1744A938223C}" type="presParOf" srcId="{94059C83-C7A3-0A42-B2B7-D05415CCA5FB}" destId="{C4478735-FDC0-DF4F-AF23-F554DCFCBD83}" srcOrd="0" destOrd="0" presId="urn:microsoft.com/office/officeart/2008/layout/NameandTitleOrganizationalChart"/>
    <dgm:cxn modelId="{72E229E9-0EA3-5547-A8F3-4A371859CD8A}" type="presParOf" srcId="{94059C83-C7A3-0A42-B2B7-D05415CCA5FB}" destId="{297E39CF-B50F-8C44-80A3-DC5F1022FD9B}" srcOrd="1" destOrd="0" presId="urn:microsoft.com/office/officeart/2008/layout/NameandTitleOrganizationalChart"/>
    <dgm:cxn modelId="{0B73A910-78C1-0143-9FF0-F9B9FC1D2449}" type="presParOf" srcId="{94059C83-C7A3-0A42-B2B7-D05415CCA5FB}" destId="{59D1C246-C704-9143-A499-38C1956D77EF}" srcOrd="2" destOrd="0" presId="urn:microsoft.com/office/officeart/2008/layout/NameandTitleOrganizationalChart"/>
    <dgm:cxn modelId="{2375F172-569C-8843-8725-4EB80B7D208F}" type="presParOf" srcId="{55E28A02-9338-9649-9476-309E05DD1C90}" destId="{F373F855-8D1F-FC4C-8C7F-B69BC0E01B17}" srcOrd="1" destOrd="0" presId="urn:microsoft.com/office/officeart/2008/layout/NameandTitleOrganizationalChart"/>
    <dgm:cxn modelId="{C673D7E1-84D2-1442-8208-DB75356F6E11}" type="presParOf" srcId="{55E28A02-9338-9649-9476-309E05DD1C90}" destId="{33CEC4D1-9582-3549-9020-E176549C907E}" srcOrd="2" destOrd="0" presId="urn:microsoft.com/office/officeart/2008/layout/NameandTitleOrganizationalChart"/>
    <dgm:cxn modelId="{AFC8DBC1-5392-1B4F-ADD2-5B20919B0619}" type="presParOf" srcId="{EBC88800-1420-B54C-8836-4F4E4CA9463D}" destId="{69E8CA7B-2554-804F-A4B1-809D79F4A6DC}" srcOrd="2" destOrd="0" presId="urn:microsoft.com/office/officeart/2008/layout/NameandTitleOrganizationalChart"/>
    <dgm:cxn modelId="{9C27302A-9301-A74E-A8F4-9AD4ADDF6497}" type="presParOf" srcId="{EBC88800-1420-B54C-8836-4F4E4CA9463D}" destId="{266F2A23-1962-B348-93F4-233F92FE1898}" srcOrd="3" destOrd="0" presId="urn:microsoft.com/office/officeart/2008/layout/NameandTitleOrganizationalChart"/>
    <dgm:cxn modelId="{25E6E52D-4189-1148-A95B-D4B3F67EACD7}" type="presParOf" srcId="{266F2A23-1962-B348-93F4-233F92FE1898}" destId="{53F97884-6643-B748-80F3-DBE979655DEC}" srcOrd="0" destOrd="0" presId="urn:microsoft.com/office/officeart/2008/layout/NameandTitleOrganizationalChart"/>
    <dgm:cxn modelId="{5B72796E-FBA0-7A42-B8AA-BC81887327C0}" type="presParOf" srcId="{53F97884-6643-B748-80F3-DBE979655DEC}" destId="{968DB8C8-97A5-4A4D-BE89-9396F2561254}" srcOrd="0" destOrd="0" presId="urn:microsoft.com/office/officeart/2008/layout/NameandTitleOrganizationalChart"/>
    <dgm:cxn modelId="{EFBA3EB7-1DA7-B242-9440-F1187F78A077}" type="presParOf" srcId="{53F97884-6643-B748-80F3-DBE979655DEC}" destId="{96154FFA-C6E7-594C-94B0-17090769426A}" srcOrd="1" destOrd="0" presId="urn:microsoft.com/office/officeart/2008/layout/NameandTitleOrganizationalChart"/>
    <dgm:cxn modelId="{9691A9D5-70B7-3745-A02E-14AE180DE7E3}" type="presParOf" srcId="{53F97884-6643-B748-80F3-DBE979655DEC}" destId="{6A162E2C-14C3-844B-B44B-3DCB4F84B3D1}" srcOrd="2" destOrd="0" presId="urn:microsoft.com/office/officeart/2008/layout/NameandTitleOrganizationalChart"/>
    <dgm:cxn modelId="{910A4F57-E43D-1543-8537-20C91735514B}" type="presParOf" srcId="{266F2A23-1962-B348-93F4-233F92FE1898}" destId="{16E76617-269A-B14D-BE98-BFE07C05FDFB}" srcOrd="1" destOrd="0" presId="urn:microsoft.com/office/officeart/2008/layout/NameandTitleOrganizationalChart"/>
    <dgm:cxn modelId="{640ABE96-437B-7D4A-9BB7-4F22DD789926}" type="presParOf" srcId="{266F2A23-1962-B348-93F4-233F92FE1898}" destId="{CFEAF0D4-ACB9-A240-AC31-1BFC9855FDB8}" srcOrd="2" destOrd="0" presId="urn:microsoft.com/office/officeart/2008/layout/NameandTitleOrganizationalChart"/>
    <dgm:cxn modelId="{60A55E44-DB39-EB41-B27A-9CA489C99149}" type="presParOf" srcId="{EBC88800-1420-B54C-8836-4F4E4CA9463D}" destId="{97C8A0FD-A998-BA4B-9E1C-C5F3E1506A2F}" srcOrd="4" destOrd="0" presId="urn:microsoft.com/office/officeart/2008/layout/NameandTitleOrganizationalChart"/>
    <dgm:cxn modelId="{A38C3A81-B450-B843-992D-F67D9D7D3BBD}" type="presParOf" srcId="{EBC88800-1420-B54C-8836-4F4E4CA9463D}" destId="{67EECD95-7563-884E-A241-DDB8F64583E5}" srcOrd="5" destOrd="0" presId="urn:microsoft.com/office/officeart/2008/layout/NameandTitleOrganizationalChart"/>
    <dgm:cxn modelId="{4AF92FEB-A17F-1F48-B724-2BEA647EF34D}" type="presParOf" srcId="{67EECD95-7563-884E-A241-DDB8F64583E5}" destId="{99A38D70-D52E-5E49-A997-516C5B70C823}" srcOrd="0" destOrd="0" presId="urn:microsoft.com/office/officeart/2008/layout/NameandTitleOrganizationalChart"/>
    <dgm:cxn modelId="{1E30D328-72E1-2145-BF26-8836D2C11C41}" type="presParOf" srcId="{99A38D70-D52E-5E49-A997-516C5B70C823}" destId="{5F498EEB-710A-F347-8466-F87821EB05BF}" srcOrd="0" destOrd="0" presId="urn:microsoft.com/office/officeart/2008/layout/NameandTitleOrganizationalChart"/>
    <dgm:cxn modelId="{0584C174-831A-0645-8B2D-772D01CAE492}" type="presParOf" srcId="{99A38D70-D52E-5E49-A997-516C5B70C823}" destId="{57F4857F-9BEA-F54C-A177-A96B1A6F556F}" srcOrd="1" destOrd="0" presId="urn:microsoft.com/office/officeart/2008/layout/NameandTitleOrganizationalChart"/>
    <dgm:cxn modelId="{FD07076E-98BD-A046-807E-66226DC9A99B}" type="presParOf" srcId="{99A38D70-D52E-5E49-A997-516C5B70C823}" destId="{15EFA690-DD68-434A-9572-49EFE6972B46}" srcOrd="2" destOrd="0" presId="urn:microsoft.com/office/officeart/2008/layout/NameandTitleOrganizationalChart"/>
    <dgm:cxn modelId="{C95ADD19-3A62-BE45-A4AD-D5E26B219A54}" type="presParOf" srcId="{67EECD95-7563-884E-A241-DDB8F64583E5}" destId="{0C6D799D-43A3-0A4A-BCC1-631099B500E8}" srcOrd="1" destOrd="0" presId="urn:microsoft.com/office/officeart/2008/layout/NameandTitleOrganizationalChart"/>
    <dgm:cxn modelId="{A7A424B7-F7B2-3442-B13F-9B032473249F}" type="presParOf" srcId="{67EECD95-7563-884E-A241-DDB8F64583E5}" destId="{114E24D8-D0EE-0248-8B06-A42E3761ADD7}" srcOrd="2" destOrd="0" presId="urn:microsoft.com/office/officeart/2008/layout/NameandTitleOrganizationalChart"/>
    <dgm:cxn modelId="{63E5EE4C-76ED-A24C-806E-C079B9F3A68E}" type="presParOf" srcId="{EBC88800-1420-B54C-8836-4F4E4CA9463D}" destId="{9EFC6719-212A-9044-AF6B-BA435A44C8BC}" srcOrd="6" destOrd="0" presId="urn:microsoft.com/office/officeart/2008/layout/NameandTitleOrganizationalChart"/>
    <dgm:cxn modelId="{DD69A263-B58B-4C4A-AAEE-A9B2C57186E3}" type="presParOf" srcId="{EBC88800-1420-B54C-8836-4F4E4CA9463D}" destId="{5E04DEBD-ABF2-204F-AB5C-A570014BE1F7}" srcOrd="7" destOrd="0" presId="urn:microsoft.com/office/officeart/2008/layout/NameandTitleOrganizationalChart"/>
    <dgm:cxn modelId="{D86621BD-B304-7541-BFFE-4D8C066985E8}" type="presParOf" srcId="{5E04DEBD-ABF2-204F-AB5C-A570014BE1F7}" destId="{5018D0A1-5002-9548-BA11-DAE9A2E3476A}" srcOrd="0" destOrd="0" presId="urn:microsoft.com/office/officeart/2008/layout/NameandTitleOrganizationalChart"/>
    <dgm:cxn modelId="{62C7680B-E0AD-5642-A824-9D7B3B162DAF}" type="presParOf" srcId="{5018D0A1-5002-9548-BA11-DAE9A2E3476A}" destId="{00F2BE65-B384-F246-85D8-5CE732AE36A9}" srcOrd="0" destOrd="0" presId="urn:microsoft.com/office/officeart/2008/layout/NameandTitleOrganizationalChart"/>
    <dgm:cxn modelId="{4D5E962A-80CD-C446-B0DE-5C4B32DDDA39}" type="presParOf" srcId="{5018D0A1-5002-9548-BA11-DAE9A2E3476A}" destId="{3B97342B-7E2F-534A-9FEC-FC1FFEE84303}" srcOrd="1" destOrd="0" presId="urn:microsoft.com/office/officeart/2008/layout/NameandTitleOrganizationalChart"/>
    <dgm:cxn modelId="{3968D7C9-ECBB-474F-A33D-E5B5CBD2CFD9}" type="presParOf" srcId="{5018D0A1-5002-9548-BA11-DAE9A2E3476A}" destId="{F671607B-237F-7144-94D0-D2C5AF3FA594}" srcOrd="2" destOrd="0" presId="urn:microsoft.com/office/officeart/2008/layout/NameandTitleOrganizationalChart"/>
    <dgm:cxn modelId="{0468000F-0179-6A4E-BDAA-CE7E314852FC}" type="presParOf" srcId="{5E04DEBD-ABF2-204F-AB5C-A570014BE1F7}" destId="{3CDBD8A7-A6CF-3E43-A326-DB94B756D880}" srcOrd="1" destOrd="0" presId="urn:microsoft.com/office/officeart/2008/layout/NameandTitleOrganizationalChart"/>
    <dgm:cxn modelId="{54E80B3E-93B8-9B44-8B3E-FDE992A76A60}" type="presParOf" srcId="{5E04DEBD-ABF2-204F-AB5C-A570014BE1F7}" destId="{0C3863F0-68D7-5C4D-ADE5-6C91D77C16A6}" srcOrd="2" destOrd="0" presId="urn:microsoft.com/office/officeart/2008/layout/NameandTitleOrganizationalChart"/>
    <dgm:cxn modelId="{986E628C-5C2E-9248-BE63-3C085AEAF64D}" type="presParOf" srcId="{EBC88800-1420-B54C-8836-4F4E4CA9463D}" destId="{21BDD0C9-EEAA-8F45-B20E-5D6ED795D09B}" srcOrd="8" destOrd="0" presId="urn:microsoft.com/office/officeart/2008/layout/NameandTitleOrganizationalChart"/>
    <dgm:cxn modelId="{EF458FD6-E663-7B47-B579-CD7FBADBF715}" type="presParOf" srcId="{EBC88800-1420-B54C-8836-4F4E4CA9463D}" destId="{BBB73759-DA16-AB42-8B6D-0A43C3955952}" srcOrd="9" destOrd="0" presId="urn:microsoft.com/office/officeart/2008/layout/NameandTitleOrganizationalChart"/>
    <dgm:cxn modelId="{814D4067-5699-044D-BDCA-3A8BFD4715B8}" type="presParOf" srcId="{BBB73759-DA16-AB42-8B6D-0A43C3955952}" destId="{4134BFB3-2E5F-414B-B3CA-92297BA65774}" srcOrd="0" destOrd="0" presId="urn:microsoft.com/office/officeart/2008/layout/NameandTitleOrganizationalChart"/>
    <dgm:cxn modelId="{F363048D-A25A-704B-86B2-1E0AB072CF8E}" type="presParOf" srcId="{4134BFB3-2E5F-414B-B3CA-92297BA65774}" destId="{1B0AD5E6-E24F-494B-AD0E-773B3FEA919F}" srcOrd="0" destOrd="0" presId="urn:microsoft.com/office/officeart/2008/layout/NameandTitleOrganizationalChart"/>
    <dgm:cxn modelId="{2F152426-EFF9-6A4A-B0B5-B23D3C7E2214}" type="presParOf" srcId="{4134BFB3-2E5F-414B-B3CA-92297BA65774}" destId="{92EE354D-1A4F-1246-96AE-47F4C36344E7}" srcOrd="1" destOrd="0" presId="urn:microsoft.com/office/officeart/2008/layout/NameandTitleOrganizationalChart"/>
    <dgm:cxn modelId="{275AFC89-2DE7-4D42-B170-B2F6411AC69C}" type="presParOf" srcId="{4134BFB3-2E5F-414B-B3CA-92297BA65774}" destId="{6CDA710D-547F-4C47-A9CE-374B262CCD93}" srcOrd="2" destOrd="0" presId="urn:microsoft.com/office/officeart/2008/layout/NameandTitleOrganizationalChart"/>
    <dgm:cxn modelId="{08A71011-82B1-1749-A291-30977CBE3605}" type="presParOf" srcId="{BBB73759-DA16-AB42-8B6D-0A43C3955952}" destId="{D6A76464-A7DB-5F48-917E-4EA3165A45E7}" srcOrd="1" destOrd="0" presId="urn:microsoft.com/office/officeart/2008/layout/NameandTitleOrganizationalChart"/>
    <dgm:cxn modelId="{8D2C157A-4348-4B46-8809-17BB11266478}" type="presParOf" srcId="{BBB73759-DA16-AB42-8B6D-0A43C3955952}" destId="{8406E1FE-7E98-2442-9CDF-A6A156C30D1B}" srcOrd="2" destOrd="0" presId="urn:microsoft.com/office/officeart/2008/layout/NameandTitleOrganizationalChart"/>
    <dgm:cxn modelId="{2D80D274-A360-0D4B-9D07-84A184A37EC4}" type="presParOf" srcId="{ADBEC25B-020E-5D45-BE23-3BF1735373F8}" destId="{361AF7D7-3E61-9040-BF6A-BE8EB0DA694A}" srcOrd="2" destOrd="0" presId="urn:microsoft.com/office/officeart/2008/layout/NameandTitleOrganizationalChart"/>
    <dgm:cxn modelId="{9C961453-9AE5-E541-A998-432C65FE6F5C}" type="presParOf" srcId="{7AB9322C-7C9F-484F-9D69-5CC48373BC07}" destId="{958F5A03-E704-BC4B-8B2B-8F672615EE88}" srcOrd="2" destOrd="0" presId="urn:microsoft.com/office/officeart/2008/layout/NameandTitleOrganizationalChart"/>
    <dgm:cxn modelId="{8A589D82-E4E9-3044-AC83-E60812764D77}" type="presParOf" srcId="{7AB9322C-7C9F-484F-9D69-5CC48373BC07}" destId="{79C3AC3E-A1E7-0341-A7BF-C4516E9401DD}" srcOrd="3" destOrd="0" presId="urn:microsoft.com/office/officeart/2008/layout/NameandTitleOrganizationalChart"/>
    <dgm:cxn modelId="{D3333B25-68B9-5C43-AE08-006E74A8FDA9}" type="presParOf" srcId="{79C3AC3E-A1E7-0341-A7BF-C4516E9401DD}" destId="{EFA9D519-5E5F-4840-90DC-286647C5455A}" srcOrd="0" destOrd="0" presId="urn:microsoft.com/office/officeart/2008/layout/NameandTitleOrganizationalChart"/>
    <dgm:cxn modelId="{CD96DEC4-5387-354B-B192-B7F6298D9735}" type="presParOf" srcId="{EFA9D519-5E5F-4840-90DC-286647C5455A}" destId="{E5CB6BAB-36ED-2C43-B0F5-CA083FE7440E}" srcOrd="0" destOrd="0" presId="urn:microsoft.com/office/officeart/2008/layout/NameandTitleOrganizationalChart"/>
    <dgm:cxn modelId="{6F47E117-6370-8B4C-9FDD-9D095F335FBA}" type="presParOf" srcId="{EFA9D519-5E5F-4840-90DC-286647C5455A}" destId="{8E604040-7501-D14F-9B91-7607AEAD2F55}" srcOrd="1" destOrd="0" presId="urn:microsoft.com/office/officeart/2008/layout/NameandTitleOrganizationalChart"/>
    <dgm:cxn modelId="{F882AC1F-E253-EA4A-827C-F0E30DFC2D91}" type="presParOf" srcId="{EFA9D519-5E5F-4840-90DC-286647C5455A}" destId="{07739699-80C1-9F4C-8EAA-D711CD7AF892}" srcOrd="2" destOrd="0" presId="urn:microsoft.com/office/officeart/2008/layout/NameandTitleOrganizationalChart"/>
    <dgm:cxn modelId="{FA45DF88-078C-614E-A4F1-511C7A4A1653}" type="presParOf" srcId="{79C3AC3E-A1E7-0341-A7BF-C4516E9401DD}" destId="{6D9BE0E1-060F-D24D-86B5-7DF337525E0B}" srcOrd="1" destOrd="0" presId="urn:microsoft.com/office/officeart/2008/layout/NameandTitleOrganizationalChart"/>
    <dgm:cxn modelId="{E1DA5D12-3409-0141-85A7-AA30B106F175}" type="presParOf" srcId="{79C3AC3E-A1E7-0341-A7BF-C4516E9401DD}" destId="{DC195FBE-0900-E44E-B3FD-A3AC1593D3D3}" srcOrd="2" destOrd="0" presId="urn:microsoft.com/office/officeart/2008/layout/NameandTitleOrganizationalChart"/>
    <dgm:cxn modelId="{F98D771F-A83A-4346-A55E-7DDF7BD1F617}" type="presParOf" srcId="{7AB9322C-7C9F-484F-9D69-5CC48373BC07}" destId="{01698D6B-26A9-8248-BC17-AC0F212E15B9}" srcOrd="4" destOrd="0" presId="urn:microsoft.com/office/officeart/2008/layout/NameandTitleOrganizationalChart"/>
    <dgm:cxn modelId="{69CEFDF6-816B-8346-A5E7-55EC7DDE7309}" type="presParOf" srcId="{7AB9322C-7C9F-484F-9D69-5CC48373BC07}" destId="{8DB7EA06-C220-294C-9ECE-85D1EE59CA41}" srcOrd="5" destOrd="0" presId="urn:microsoft.com/office/officeart/2008/layout/NameandTitleOrganizationalChart"/>
    <dgm:cxn modelId="{D2DA9430-8690-1D4F-9F3A-2CCB7F3B3EEE}" type="presParOf" srcId="{8DB7EA06-C220-294C-9ECE-85D1EE59CA41}" destId="{164B8F47-E991-3F4F-8C1E-28548BB85861}" srcOrd="0" destOrd="0" presId="urn:microsoft.com/office/officeart/2008/layout/NameandTitleOrganizationalChart"/>
    <dgm:cxn modelId="{40A44F17-0AF8-3644-A536-E1F76594F9FD}" type="presParOf" srcId="{164B8F47-E991-3F4F-8C1E-28548BB85861}" destId="{7C2BA933-665E-514C-9780-BCB6753EBC6F}" srcOrd="0" destOrd="0" presId="urn:microsoft.com/office/officeart/2008/layout/NameandTitleOrganizationalChart"/>
    <dgm:cxn modelId="{4A4B2E60-9F7E-5E40-A7F1-E91AE0AB99FD}" type="presParOf" srcId="{164B8F47-E991-3F4F-8C1E-28548BB85861}" destId="{00F5575F-837B-B548-B41A-CD7A91E78D29}" srcOrd="1" destOrd="0" presId="urn:microsoft.com/office/officeart/2008/layout/NameandTitleOrganizationalChart"/>
    <dgm:cxn modelId="{F0DC9148-8482-F64B-8D04-4D5A39F31A09}" type="presParOf" srcId="{164B8F47-E991-3F4F-8C1E-28548BB85861}" destId="{8C591595-754C-5848-B375-290FC58480AE}" srcOrd="2" destOrd="0" presId="urn:microsoft.com/office/officeart/2008/layout/NameandTitleOrganizationalChart"/>
    <dgm:cxn modelId="{907BCA15-C42E-AD47-8F91-C557E0EA5680}" type="presParOf" srcId="{8DB7EA06-C220-294C-9ECE-85D1EE59CA41}" destId="{68A3D2EB-7516-014C-9531-64CBA1421D9F}" srcOrd="1" destOrd="0" presId="urn:microsoft.com/office/officeart/2008/layout/NameandTitleOrganizationalChart"/>
    <dgm:cxn modelId="{3674CB52-99A0-664C-B691-F7ACD2DE77F1}" type="presParOf" srcId="{8DB7EA06-C220-294C-9ECE-85D1EE59CA41}" destId="{30AC1AC8-008B-F849-871A-FC9CFE96005C}" srcOrd="2" destOrd="0" presId="urn:microsoft.com/office/officeart/2008/layout/NameandTitleOrganizationalChart"/>
    <dgm:cxn modelId="{B7581465-AAEF-484F-A24D-2FDD384AF0B8}" type="presParOf" srcId="{7AB9322C-7C9F-484F-9D69-5CC48373BC07}" destId="{F9229477-36DB-904E-92E8-9E3077D64154}" srcOrd="6" destOrd="0" presId="urn:microsoft.com/office/officeart/2008/layout/NameandTitleOrganizationalChart"/>
    <dgm:cxn modelId="{0A917EEC-37C6-134E-9E53-50052CA9156F}" type="presParOf" srcId="{7AB9322C-7C9F-484F-9D69-5CC48373BC07}" destId="{908EE7DD-977F-7947-B682-64D688D2396A}" srcOrd="7" destOrd="0" presId="urn:microsoft.com/office/officeart/2008/layout/NameandTitleOrganizationalChart"/>
    <dgm:cxn modelId="{58E45F50-4543-9442-ADC2-6D80876DEB4F}" type="presParOf" srcId="{908EE7DD-977F-7947-B682-64D688D2396A}" destId="{BBFDE29A-AF57-E945-A891-A2C3609F24EC}" srcOrd="0" destOrd="0" presId="urn:microsoft.com/office/officeart/2008/layout/NameandTitleOrganizationalChart"/>
    <dgm:cxn modelId="{72871D52-BF5F-254E-B689-D2D22A0A0414}" type="presParOf" srcId="{BBFDE29A-AF57-E945-A891-A2C3609F24EC}" destId="{5FAFF94C-8BA4-E44A-A676-615EFE563437}" srcOrd="0" destOrd="0" presId="urn:microsoft.com/office/officeart/2008/layout/NameandTitleOrganizationalChart"/>
    <dgm:cxn modelId="{8906B142-25CD-514C-AB0F-2E7F22EBBBA9}" type="presParOf" srcId="{BBFDE29A-AF57-E945-A891-A2C3609F24EC}" destId="{66CEC5A1-33DD-2640-A00D-A4424A799783}" srcOrd="1" destOrd="0" presId="urn:microsoft.com/office/officeart/2008/layout/NameandTitleOrganizationalChart"/>
    <dgm:cxn modelId="{4B2489ED-26E5-F74F-974A-493189D9A122}" type="presParOf" srcId="{BBFDE29A-AF57-E945-A891-A2C3609F24EC}" destId="{C288BF48-BE57-AB45-B3FB-F027277A1842}" srcOrd="2" destOrd="0" presId="urn:microsoft.com/office/officeart/2008/layout/NameandTitleOrganizationalChart"/>
    <dgm:cxn modelId="{DEB90113-4F76-A64C-99F7-7BCCA136A842}" type="presParOf" srcId="{908EE7DD-977F-7947-B682-64D688D2396A}" destId="{64992DBF-CD5D-3841-A45B-6F63B7864208}" srcOrd="1" destOrd="0" presId="urn:microsoft.com/office/officeart/2008/layout/NameandTitleOrganizationalChart"/>
    <dgm:cxn modelId="{3908A806-CDC9-9C4A-82F6-140615FFEAD3}" type="presParOf" srcId="{908EE7DD-977F-7947-B682-64D688D2396A}" destId="{A33A8E08-2A19-2443-859D-56AFFBF8D650}" srcOrd="2" destOrd="0" presId="urn:microsoft.com/office/officeart/2008/layout/NameandTitleOrganizationalChart"/>
    <dgm:cxn modelId="{01A9D9CD-7DBA-014D-83B5-5F7291CB107B}" type="presParOf" srcId="{8A52115A-B2B0-1C4C-99DC-A505F1FE56FB}" destId="{EBA7E3BF-B9ED-6B4B-A688-8C0B0CC4C79D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29477-36DB-904E-92E8-9E3077D64154}">
      <dsp:nvSpPr>
        <dsp:cNvPr id="0" name=""/>
        <dsp:cNvSpPr/>
      </dsp:nvSpPr>
      <dsp:spPr>
        <a:xfrm>
          <a:off x="5394552" y="1827810"/>
          <a:ext cx="2032624" cy="323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364"/>
              </a:lnTo>
              <a:lnTo>
                <a:pt x="2032624" y="201364"/>
              </a:lnTo>
              <a:lnTo>
                <a:pt x="2032624" y="3233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98D6B-26A9-8248-BC17-AC0F212E15B9}">
      <dsp:nvSpPr>
        <dsp:cNvPr id="0" name=""/>
        <dsp:cNvSpPr/>
      </dsp:nvSpPr>
      <dsp:spPr>
        <a:xfrm>
          <a:off x="5394552" y="1827810"/>
          <a:ext cx="677541" cy="323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364"/>
              </a:lnTo>
              <a:lnTo>
                <a:pt x="677541" y="201364"/>
              </a:lnTo>
              <a:lnTo>
                <a:pt x="677541" y="3233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8F5A03-E704-BC4B-8B2B-8F672615EE88}">
      <dsp:nvSpPr>
        <dsp:cNvPr id="0" name=""/>
        <dsp:cNvSpPr/>
      </dsp:nvSpPr>
      <dsp:spPr>
        <a:xfrm>
          <a:off x="4717011" y="1827810"/>
          <a:ext cx="677541" cy="323386"/>
        </a:xfrm>
        <a:custGeom>
          <a:avLst/>
          <a:gdLst/>
          <a:ahLst/>
          <a:cxnLst/>
          <a:rect l="0" t="0" r="0" b="0"/>
          <a:pathLst>
            <a:path>
              <a:moveTo>
                <a:pt x="677541" y="0"/>
              </a:moveTo>
              <a:lnTo>
                <a:pt x="677541" y="201364"/>
              </a:lnTo>
              <a:lnTo>
                <a:pt x="0" y="201364"/>
              </a:lnTo>
              <a:lnTo>
                <a:pt x="0" y="3233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BDD0C9-EEAA-8F45-B20E-5D6ED795D09B}">
      <dsp:nvSpPr>
        <dsp:cNvPr id="0" name=""/>
        <dsp:cNvSpPr/>
      </dsp:nvSpPr>
      <dsp:spPr>
        <a:xfrm>
          <a:off x="3361928" y="2674148"/>
          <a:ext cx="2707843" cy="308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084"/>
              </a:lnTo>
              <a:lnTo>
                <a:pt x="2707843" y="186084"/>
              </a:lnTo>
              <a:lnTo>
                <a:pt x="2707843" y="3081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C6719-212A-9044-AF6B-BA435A44C8BC}">
      <dsp:nvSpPr>
        <dsp:cNvPr id="0" name=""/>
        <dsp:cNvSpPr/>
      </dsp:nvSpPr>
      <dsp:spPr>
        <a:xfrm>
          <a:off x="3361928" y="2674148"/>
          <a:ext cx="1352759" cy="308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084"/>
              </a:lnTo>
              <a:lnTo>
                <a:pt x="1352759" y="186084"/>
              </a:lnTo>
              <a:lnTo>
                <a:pt x="1352759" y="3081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C8A0FD-A998-BA4B-9E1C-C5F3E1506A2F}">
      <dsp:nvSpPr>
        <dsp:cNvPr id="0" name=""/>
        <dsp:cNvSpPr/>
      </dsp:nvSpPr>
      <dsp:spPr>
        <a:xfrm>
          <a:off x="3313885" y="2674148"/>
          <a:ext cx="91440" cy="308106"/>
        </a:xfrm>
        <a:custGeom>
          <a:avLst/>
          <a:gdLst/>
          <a:ahLst/>
          <a:cxnLst/>
          <a:rect l="0" t="0" r="0" b="0"/>
          <a:pathLst>
            <a:path>
              <a:moveTo>
                <a:pt x="48043" y="0"/>
              </a:moveTo>
              <a:lnTo>
                <a:pt x="48043" y="186084"/>
              </a:lnTo>
              <a:lnTo>
                <a:pt x="45720" y="186084"/>
              </a:lnTo>
              <a:lnTo>
                <a:pt x="45720" y="3081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8CA7B-2554-804F-A4B1-809D79F4A6DC}">
      <dsp:nvSpPr>
        <dsp:cNvPr id="0" name=""/>
        <dsp:cNvSpPr/>
      </dsp:nvSpPr>
      <dsp:spPr>
        <a:xfrm>
          <a:off x="2004521" y="2674148"/>
          <a:ext cx="1357406" cy="308106"/>
        </a:xfrm>
        <a:custGeom>
          <a:avLst/>
          <a:gdLst/>
          <a:ahLst/>
          <a:cxnLst/>
          <a:rect l="0" t="0" r="0" b="0"/>
          <a:pathLst>
            <a:path>
              <a:moveTo>
                <a:pt x="1357406" y="0"/>
              </a:moveTo>
              <a:lnTo>
                <a:pt x="1357406" y="186084"/>
              </a:lnTo>
              <a:lnTo>
                <a:pt x="0" y="186084"/>
              </a:lnTo>
              <a:lnTo>
                <a:pt x="0" y="3081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109DF-1532-5D40-A8D4-622BFF6AF5AC}">
      <dsp:nvSpPr>
        <dsp:cNvPr id="0" name=""/>
        <dsp:cNvSpPr/>
      </dsp:nvSpPr>
      <dsp:spPr>
        <a:xfrm>
          <a:off x="651762" y="2674148"/>
          <a:ext cx="2710166" cy="302149"/>
        </a:xfrm>
        <a:custGeom>
          <a:avLst/>
          <a:gdLst/>
          <a:ahLst/>
          <a:cxnLst/>
          <a:rect l="0" t="0" r="0" b="0"/>
          <a:pathLst>
            <a:path>
              <a:moveTo>
                <a:pt x="2710166" y="0"/>
              </a:moveTo>
              <a:lnTo>
                <a:pt x="2710166" y="180127"/>
              </a:lnTo>
              <a:lnTo>
                <a:pt x="0" y="180127"/>
              </a:lnTo>
              <a:lnTo>
                <a:pt x="0" y="3021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4BF1A7-008B-A44A-A4D0-97B60678B224}">
      <dsp:nvSpPr>
        <dsp:cNvPr id="0" name=""/>
        <dsp:cNvSpPr/>
      </dsp:nvSpPr>
      <dsp:spPr>
        <a:xfrm>
          <a:off x="3361928" y="1827810"/>
          <a:ext cx="2032624" cy="323386"/>
        </a:xfrm>
        <a:custGeom>
          <a:avLst/>
          <a:gdLst/>
          <a:ahLst/>
          <a:cxnLst/>
          <a:rect l="0" t="0" r="0" b="0"/>
          <a:pathLst>
            <a:path>
              <a:moveTo>
                <a:pt x="2032624" y="0"/>
              </a:moveTo>
              <a:lnTo>
                <a:pt x="2032624" y="201364"/>
              </a:lnTo>
              <a:lnTo>
                <a:pt x="0" y="201364"/>
              </a:lnTo>
              <a:lnTo>
                <a:pt x="0" y="3233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95BC93-D747-9E41-B68B-D00489915FA4}">
      <dsp:nvSpPr>
        <dsp:cNvPr id="0" name=""/>
        <dsp:cNvSpPr/>
      </dsp:nvSpPr>
      <dsp:spPr>
        <a:xfrm>
          <a:off x="4889534" y="1304858"/>
          <a:ext cx="1010035" cy="522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solidFill>
            <a:srgbClr val="FBC01E"/>
          </a:solidFill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3794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err="1" smtClean="0">
              <a:solidFill>
                <a:schemeClr val="tx1"/>
              </a:solidFill>
            </a:rPr>
            <a:t>core_testing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4889534" y="1304858"/>
        <a:ext cx="1010035" cy="522951"/>
      </dsp:txXfrm>
    </dsp:sp>
    <dsp:sp modelId="{AB25C7C7-29DA-AF45-A5AF-125900C05670}">
      <dsp:nvSpPr>
        <dsp:cNvPr id="0" name=""/>
        <dsp:cNvSpPr/>
      </dsp:nvSpPr>
      <dsp:spPr>
        <a:xfrm>
          <a:off x="5170562" y="1715285"/>
          <a:ext cx="909031" cy="1743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err="1" smtClean="0"/>
            <a:t>run_test.py</a:t>
          </a:r>
          <a:endParaRPr lang="en-US" sz="1100" b="1" kern="1200" dirty="0"/>
        </a:p>
      </dsp:txBody>
      <dsp:txXfrm>
        <a:off x="5170562" y="1715285"/>
        <a:ext cx="909031" cy="174317"/>
      </dsp:txXfrm>
    </dsp:sp>
    <dsp:sp modelId="{2A5A9E18-B0AC-DD41-99C4-D39784E5A45C}">
      <dsp:nvSpPr>
        <dsp:cNvPr id="0" name=""/>
        <dsp:cNvSpPr/>
      </dsp:nvSpPr>
      <dsp:spPr>
        <a:xfrm>
          <a:off x="2856910" y="2151197"/>
          <a:ext cx="1010035" cy="522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3794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err="1" smtClean="0">
              <a:solidFill>
                <a:schemeClr val="tx1"/>
              </a:solidFill>
            </a:rPr>
            <a:t>sasmol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2856910" y="2151197"/>
        <a:ext cx="1010035" cy="522951"/>
      </dsp:txXfrm>
    </dsp:sp>
    <dsp:sp modelId="{5972B49B-C99C-BB4A-948B-9317EBDC7CD6}">
      <dsp:nvSpPr>
        <dsp:cNvPr id="0" name=""/>
        <dsp:cNvSpPr/>
      </dsp:nvSpPr>
      <dsp:spPr>
        <a:xfrm>
          <a:off x="3058915" y="2557947"/>
          <a:ext cx="909031" cy="174317"/>
        </a:xfrm>
        <a:prstGeom prst="rect">
          <a:avLst/>
        </a:prstGeom>
        <a:solidFill>
          <a:schemeClr val="lt1">
            <a:hueOff val="0"/>
            <a:satOff val="0"/>
            <a:lumOff val="0"/>
            <a:alpha val="79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3058915" y="2557947"/>
        <a:ext cx="909031" cy="174317"/>
      </dsp:txXfrm>
    </dsp:sp>
    <dsp:sp modelId="{C4478735-FDC0-DF4F-AF23-F554DCFCBD83}">
      <dsp:nvSpPr>
        <dsp:cNvPr id="0" name=""/>
        <dsp:cNvSpPr/>
      </dsp:nvSpPr>
      <dsp:spPr>
        <a:xfrm>
          <a:off x="146744" y="2976298"/>
          <a:ext cx="1010035" cy="522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3794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err="1" smtClean="0">
              <a:solidFill>
                <a:schemeClr val="tx1"/>
              </a:solidFill>
            </a:rPr>
            <a:t>sasmath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146744" y="2976298"/>
        <a:ext cx="1010035" cy="522951"/>
      </dsp:txXfrm>
    </dsp:sp>
    <dsp:sp modelId="{297E39CF-B50F-8C44-80A3-DC5F1022FD9B}">
      <dsp:nvSpPr>
        <dsp:cNvPr id="0" name=""/>
        <dsp:cNvSpPr/>
      </dsp:nvSpPr>
      <dsp:spPr>
        <a:xfrm>
          <a:off x="348749" y="3383049"/>
          <a:ext cx="909031" cy="174317"/>
        </a:xfrm>
        <a:prstGeom prst="rect">
          <a:avLst/>
        </a:prstGeom>
        <a:solidFill>
          <a:schemeClr val="lt1">
            <a:hueOff val="0"/>
            <a:satOff val="0"/>
            <a:lumOff val="0"/>
            <a:alpha val="79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348749" y="3383049"/>
        <a:ext cx="909031" cy="174317"/>
      </dsp:txXfrm>
    </dsp:sp>
    <dsp:sp modelId="{968DB8C8-97A5-4A4D-BE89-9396F2561254}">
      <dsp:nvSpPr>
        <dsp:cNvPr id="0" name=""/>
        <dsp:cNvSpPr/>
      </dsp:nvSpPr>
      <dsp:spPr>
        <a:xfrm>
          <a:off x="1499504" y="2982255"/>
          <a:ext cx="1010035" cy="522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3794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err="1" smtClean="0">
              <a:solidFill>
                <a:schemeClr val="tx1"/>
              </a:solidFill>
            </a:rPr>
            <a:t>sascalc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1499504" y="2982255"/>
        <a:ext cx="1010035" cy="522951"/>
      </dsp:txXfrm>
    </dsp:sp>
    <dsp:sp modelId="{96154FFA-C6E7-594C-94B0-17090769426A}">
      <dsp:nvSpPr>
        <dsp:cNvPr id="0" name=""/>
        <dsp:cNvSpPr/>
      </dsp:nvSpPr>
      <dsp:spPr>
        <a:xfrm>
          <a:off x="1701514" y="3388993"/>
          <a:ext cx="909031" cy="1743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1701514" y="3388993"/>
        <a:ext cx="909031" cy="174317"/>
      </dsp:txXfrm>
    </dsp:sp>
    <dsp:sp modelId="{5F498EEB-710A-F347-8466-F87821EB05BF}">
      <dsp:nvSpPr>
        <dsp:cNvPr id="0" name=""/>
        <dsp:cNvSpPr/>
      </dsp:nvSpPr>
      <dsp:spPr>
        <a:xfrm>
          <a:off x="2854587" y="2982255"/>
          <a:ext cx="1010035" cy="522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3794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err="1" smtClean="0">
              <a:solidFill>
                <a:schemeClr val="tx1"/>
              </a:solidFill>
            </a:rPr>
            <a:t>sasop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2854587" y="2982255"/>
        <a:ext cx="1010035" cy="522951"/>
      </dsp:txXfrm>
    </dsp:sp>
    <dsp:sp modelId="{57F4857F-9BEA-F54C-A177-A96B1A6F556F}">
      <dsp:nvSpPr>
        <dsp:cNvPr id="0" name=""/>
        <dsp:cNvSpPr/>
      </dsp:nvSpPr>
      <dsp:spPr>
        <a:xfrm>
          <a:off x="3056597" y="3388993"/>
          <a:ext cx="909031" cy="1743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3056597" y="3388993"/>
        <a:ext cx="909031" cy="174317"/>
      </dsp:txXfrm>
    </dsp:sp>
    <dsp:sp modelId="{00F2BE65-B384-F246-85D8-5CE732AE36A9}">
      <dsp:nvSpPr>
        <dsp:cNvPr id="0" name=""/>
        <dsp:cNvSpPr/>
      </dsp:nvSpPr>
      <dsp:spPr>
        <a:xfrm>
          <a:off x="4209670" y="2982255"/>
          <a:ext cx="1010035" cy="522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3794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err="1" smtClean="0">
              <a:solidFill>
                <a:schemeClr val="tx1"/>
              </a:solidFill>
            </a:rPr>
            <a:t>sasio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4209670" y="2982255"/>
        <a:ext cx="1010035" cy="522951"/>
      </dsp:txXfrm>
    </dsp:sp>
    <dsp:sp modelId="{3B97342B-7E2F-534A-9FEC-FC1FFEE84303}">
      <dsp:nvSpPr>
        <dsp:cNvPr id="0" name=""/>
        <dsp:cNvSpPr/>
      </dsp:nvSpPr>
      <dsp:spPr>
        <a:xfrm>
          <a:off x="4411680" y="3388993"/>
          <a:ext cx="909031" cy="1743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4411680" y="3388993"/>
        <a:ext cx="909031" cy="174317"/>
      </dsp:txXfrm>
    </dsp:sp>
    <dsp:sp modelId="{1B0AD5E6-E24F-494B-AD0E-773B3FEA919F}">
      <dsp:nvSpPr>
        <dsp:cNvPr id="0" name=""/>
        <dsp:cNvSpPr/>
      </dsp:nvSpPr>
      <dsp:spPr>
        <a:xfrm>
          <a:off x="5564753" y="2982255"/>
          <a:ext cx="1010035" cy="522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3794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err="1" smtClean="0">
              <a:solidFill>
                <a:schemeClr val="tx1"/>
              </a:solidFill>
            </a:rPr>
            <a:t>sassubset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5564753" y="2982255"/>
        <a:ext cx="1010035" cy="522951"/>
      </dsp:txXfrm>
    </dsp:sp>
    <dsp:sp modelId="{92EE354D-1A4F-1246-96AE-47F4C36344E7}">
      <dsp:nvSpPr>
        <dsp:cNvPr id="0" name=""/>
        <dsp:cNvSpPr/>
      </dsp:nvSpPr>
      <dsp:spPr>
        <a:xfrm>
          <a:off x="5766763" y="3388993"/>
          <a:ext cx="909031" cy="1743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5766763" y="3388993"/>
        <a:ext cx="909031" cy="174317"/>
      </dsp:txXfrm>
    </dsp:sp>
    <dsp:sp modelId="{E5CB6BAB-36ED-2C43-B0F5-CA083FE7440E}">
      <dsp:nvSpPr>
        <dsp:cNvPr id="0" name=""/>
        <dsp:cNvSpPr/>
      </dsp:nvSpPr>
      <dsp:spPr>
        <a:xfrm>
          <a:off x="4211993" y="2151197"/>
          <a:ext cx="1010035" cy="522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3794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tools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4211993" y="2151197"/>
        <a:ext cx="1010035" cy="522951"/>
      </dsp:txXfrm>
    </dsp:sp>
    <dsp:sp modelId="{8E604040-7501-D14F-9B91-7607AEAD2F55}">
      <dsp:nvSpPr>
        <dsp:cNvPr id="0" name=""/>
        <dsp:cNvSpPr/>
      </dsp:nvSpPr>
      <dsp:spPr>
        <a:xfrm>
          <a:off x="4413998" y="2557947"/>
          <a:ext cx="909031" cy="174317"/>
        </a:xfrm>
        <a:prstGeom prst="rect">
          <a:avLst/>
        </a:prstGeom>
        <a:solidFill>
          <a:schemeClr val="lt1">
            <a:hueOff val="0"/>
            <a:satOff val="0"/>
            <a:lumOff val="0"/>
            <a:alpha val="79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4413998" y="2557947"/>
        <a:ext cx="909031" cy="174317"/>
      </dsp:txXfrm>
    </dsp:sp>
    <dsp:sp modelId="{7C2BA933-665E-514C-9780-BCB6753EBC6F}">
      <dsp:nvSpPr>
        <dsp:cNvPr id="0" name=""/>
        <dsp:cNvSpPr/>
      </dsp:nvSpPr>
      <dsp:spPr>
        <a:xfrm>
          <a:off x="5567076" y="2151197"/>
          <a:ext cx="1010035" cy="522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3794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calculate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5567076" y="2151197"/>
        <a:ext cx="1010035" cy="522951"/>
      </dsp:txXfrm>
    </dsp:sp>
    <dsp:sp modelId="{00F5575F-837B-B548-B41A-CD7A91E78D29}">
      <dsp:nvSpPr>
        <dsp:cNvPr id="0" name=""/>
        <dsp:cNvSpPr/>
      </dsp:nvSpPr>
      <dsp:spPr>
        <a:xfrm>
          <a:off x="5769081" y="2557947"/>
          <a:ext cx="909031" cy="174317"/>
        </a:xfrm>
        <a:prstGeom prst="rect">
          <a:avLst/>
        </a:prstGeom>
        <a:solidFill>
          <a:schemeClr val="lt1">
            <a:hueOff val="0"/>
            <a:satOff val="0"/>
            <a:lumOff val="0"/>
            <a:alpha val="79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5769081" y="2557947"/>
        <a:ext cx="909031" cy="174317"/>
      </dsp:txXfrm>
    </dsp:sp>
    <dsp:sp modelId="{5FAFF94C-8BA4-E44A-A676-615EFE563437}">
      <dsp:nvSpPr>
        <dsp:cNvPr id="0" name=""/>
        <dsp:cNvSpPr/>
      </dsp:nvSpPr>
      <dsp:spPr>
        <a:xfrm>
          <a:off x="6922159" y="2151197"/>
          <a:ext cx="1010035" cy="522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3794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……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922159" y="2151197"/>
        <a:ext cx="1010035" cy="522951"/>
      </dsp:txXfrm>
    </dsp:sp>
    <dsp:sp modelId="{66CEC5A1-33DD-2640-A00D-A4424A799783}">
      <dsp:nvSpPr>
        <dsp:cNvPr id="0" name=""/>
        <dsp:cNvSpPr/>
      </dsp:nvSpPr>
      <dsp:spPr>
        <a:xfrm>
          <a:off x="7107974" y="2557947"/>
          <a:ext cx="909031" cy="174317"/>
        </a:xfrm>
        <a:prstGeom prst="rect">
          <a:avLst/>
        </a:prstGeom>
        <a:solidFill>
          <a:schemeClr val="lt1">
            <a:hueOff val="0"/>
            <a:satOff val="0"/>
            <a:lumOff val="0"/>
            <a:alpha val="79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run_test.py</a:t>
          </a:r>
          <a:endParaRPr lang="en-US" sz="1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7107974" y="2557947"/>
        <a:ext cx="909031" cy="174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11/9/11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testing on </a:t>
            </a:r>
            <a:r>
              <a:rPr lang="en-US" dirty="0" err="1" smtClean="0"/>
              <a:t>sasmol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204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213152"/>
            <a:ext cx="8042276" cy="1030111"/>
          </a:xfrm>
        </p:spPr>
        <p:txBody>
          <a:bodyPr/>
          <a:lstStyle/>
          <a:p>
            <a:pPr algn="l"/>
            <a:r>
              <a:rPr lang="en-US" dirty="0" err="1" smtClean="0"/>
              <a:t>find_u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1053" y="1122951"/>
            <a:ext cx="8435474" cy="581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assertListAlmostEqual</a:t>
            </a:r>
            <a:r>
              <a:rPr lang="en-US" sz="1200" dirty="0"/>
              <a:t>(</a:t>
            </a:r>
            <a:r>
              <a:rPr lang="en-US" sz="1200" dirty="0" err="1"/>
              <a:t>self,a,b</a:t>
            </a:r>
            <a:r>
              <a:rPr lang="en-US" sz="1200" dirty="0"/>
              <a:t>):</a:t>
            </a:r>
          </a:p>
          <a:p>
            <a:r>
              <a:rPr lang="en-US" sz="1200" dirty="0"/>
              <a:t>        if (</a:t>
            </a:r>
            <a:r>
              <a:rPr lang="en-US" sz="1200" dirty="0" err="1"/>
              <a:t>len</a:t>
            </a:r>
            <a:r>
              <a:rPr lang="en-US" sz="1200" dirty="0"/>
              <a:t>(a)!=</a:t>
            </a:r>
            <a:r>
              <a:rPr lang="en-US" sz="1200" dirty="0" err="1"/>
              <a:t>len</a:t>
            </a:r>
            <a:r>
              <a:rPr lang="en-US" sz="1200" dirty="0"/>
              <a:t>(b)):</a:t>
            </a:r>
          </a:p>
          <a:p>
            <a:r>
              <a:rPr lang="en-US" sz="1200" dirty="0"/>
              <a:t>           raise "</a:t>
            </a:r>
            <a:r>
              <a:rPr lang="en-US" sz="1200" dirty="0" err="1"/>
              <a:t>LengthError</a:t>
            </a:r>
            <a:r>
              <a:rPr lang="en-US" sz="1200" dirty="0"/>
              <a:t>"</a:t>
            </a:r>
          </a:p>
          <a:p>
            <a:r>
              <a:rPr lang="en-US" sz="1200" dirty="0"/>
              <a:t>        else:</a:t>
            </a:r>
          </a:p>
          <a:p>
            <a:r>
              <a:rPr lang="en-US" sz="1200" dirty="0"/>
              <a:t>           for </a:t>
            </a:r>
            <a:r>
              <a:rPr lang="en-US" sz="1200" dirty="0" err="1"/>
              <a:t>i</a:t>
            </a:r>
            <a:r>
              <a:rPr lang="en-US" sz="1200" dirty="0"/>
              <a:t> in range(</a:t>
            </a:r>
            <a:r>
              <a:rPr lang="en-US" sz="1200" dirty="0" err="1"/>
              <a:t>len</a:t>
            </a:r>
            <a:r>
              <a:rPr lang="en-US" sz="1200" dirty="0"/>
              <a:t>(a)):</a:t>
            </a:r>
          </a:p>
          <a:p>
            <a:r>
              <a:rPr lang="en-US" sz="1200" dirty="0"/>
              <a:t>              </a:t>
            </a:r>
            <a:r>
              <a:rPr lang="en-US" sz="1200" dirty="0" err="1"/>
              <a:t>self.assertAlmostEqual</a:t>
            </a:r>
            <a:r>
              <a:rPr lang="en-US" sz="1200" dirty="0"/>
              <a:t>(a[</a:t>
            </a:r>
            <a:r>
              <a:rPr lang="en-US" sz="1200" dirty="0" err="1"/>
              <a:t>i</a:t>
            </a:r>
            <a:r>
              <a:rPr lang="en-US" sz="1200" dirty="0"/>
              <a:t>],b[</a:t>
            </a:r>
            <a:r>
              <a:rPr lang="en-US" sz="1200" dirty="0" err="1"/>
              <a:t>i</a:t>
            </a:r>
            <a:r>
              <a:rPr lang="en-US" sz="1200" dirty="0"/>
              <a:t>],</a:t>
            </a:r>
            <a:r>
              <a:rPr lang="en-US" sz="1200" dirty="0">
                <a:solidFill>
                  <a:srgbClr val="FF4040"/>
                </a:solidFill>
              </a:rPr>
              <a:t>places=2</a:t>
            </a:r>
            <a:r>
              <a:rPr lang="en-US" sz="1200" dirty="0" smtClean="0"/>
              <a:t>)</a:t>
            </a:r>
          </a:p>
          <a:p>
            <a:endParaRPr lang="en-US" sz="1200" dirty="0"/>
          </a:p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test_find_u_random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x=array([[2,0,0],[0,1,1],[1,3,1]])</a:t>
            </a:r>
          </a:p>
          <a:p>
            <a:r>
              <a:rPr lang="en-US" sz="1200" dirty="0"/>
              <a:t>        y=array([[2,0,0],[0,1,1],[1,1,3]])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rmx</a:t>
            </a:r>
            <a:r>
              <a:rPr lang="en-US" sz="1200" dirty="0"/>
              <a:t> = </a:t>
            </a:r>
            <a:r>
              <a:rPr lang="en-US" sz="1200" dirty="0" err="1"/>
              <a:t>self.o.find_u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 = dot(</a:t>
            </a:r>
            <a:r>
              <a:rPr lang="en-US" sz="1200" dirty="0" err="1"/>
              <a:t>rmx,y.T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result.T</a:t>
            </a:r>
            <a:endParaRPr lang="en-US" sz="1200" dirty="0"/>
          </a:p>
          <a:p>
            <a:r>
              <a:rPr lang="en-US" sz="1200" dirty="0" smtClean="0"/>
              <a:t>        </a:t>
            </a:r>
            <a:r>
              <a:rPr lang="en-US" sz="1200" dirty="0" err="1" smtClean="0"/>
              <a:t>self.assertEqual</a:t>
            </a:r>
            <a:r>
              <a:rPr lang="en-US" sz="1200" dirty="0"/>
              <a:t>(</a:t>
            </a:r>
            <a:r>
              <a:rPr lang="en-US" sz="1200" dirty="0" err="1"/>
              <a:t>len</a:t>
            </a:r>
            <a:r>
              <a:rPr lang="en-US" sz="1200" dirty="0"/>
              <a:t>(result),</a:t>
            </a:r>
            <a:r>
              <a:rPr lang="en-US" sz="1200" dirty="0" err="1"/>
              <a:t>len</a:t>
            </a:r>
            <a:r>
              <a:rPr lang="en-US" sz="1200" dirty="0"/>
              <a:t>(x))</a:t>
            </a:r>
          </a:p>
          <a:p>
            <a:r>
              <a:rPr lang="en-US" sz="1200" dirty="0"/>
              <a:t>        for </a:t>
            </a:r>
            <a:r>
              <a:rPr lang="en-US" sz="1200" dirty="0" err="1"/>
              <a:t>i</a:t>
            </a:r>
            <a:r>
              <a:rPr lang="en-US" sz="1200" dirty="0"/>
              <a:t> in range(</a:t>
            </a:r>
            <a:r>
              <a:rPr lang="en-US" sz="1200" dirty="0" err="1"/>
              <a:t>len</a:t>
            </a:r>
            <a:r>
              <a:rPr lang="en-US" sz="1200" dirty="0"/>
              <a:t>(x)):</a:t>
            </a:r>
          </a:p>
          <a:p>
            <a:r>
              <a:rPr lang="en-US" sz="1200" dirty="0"/>
              <a:t>  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(list(result[</a:t>
            </a:r>
            <a:r>
              <a:rPr lang="en-US" sz="1200" dirty="0" err="1"/>
              <a:t>i</a:t>
            </a:r>
            <a:r>
              <a:rPr lang="en-US" sz="1200" dirty="0"/>
              <a:t>]),x[</a:t>
            </a:r>
            <a:r>
              <a:rPr lang="en-US" sz="1200" dirty="0" err="1"/>
              <a:t>i</a:t>
            </a:r>
            <a:r>
              <a:rPr lang="en-US" sz="1200" dirty="0"/>
              <a:t>]</a:t>
            </a:r>
            <a:r>
              <a:rPr lang="en-US" sz="1200" dirty="0" smtClean="0"/>
              <a:t>)</a:t>
            </a:r>
          </a:p>
          <a:p>
            <a:r>
              <a:rPr lang="nl-NL" sz="1200" dirty="0" smtClean="0"/>
              <a:t> </a:t>
            </a:r>
          </a:p>
          <a:p>
            <a:r>
              <a:rPr lang="nl-NL" sz="1200" dirty="0" err="1" smtClean="0"/>
              <a:t>def</a:t>
            </a:r>
            <a:r>
              <a:rPr lang="nl-NL" sz="1200" dirty="0" smtClean="0"/>
              <a:t> </a:t>
            </a:r>
            <a:r>
              <a:rPr lang="nl-NL" sz="1200" dirty="0" err="1"/>
              <a:t>test_find_u_pdb</a:t>
            </a:r>
            <a:r>
              <a:rPr lang="nl-NL" sz="1200" dirty="0"/>
              <a:t>(</a:t>
            </a:r>
            <a:r>
              <a:rPr lang="nl-NL" sz="1200" dirty="0" err="1"/>
              <a:t>self</a:t>
            </a:r>
            <a:r>
              <a:rPr lang="nl-NL" sz="1200" dirty="0"/>
              <a:t>):</a:t>
            </a:r>
          </a:p>
          <a:p>
            <a:r>
              <a:rPr lang="nl-NL" sz="1200" dirty="0"/>
              <a:t>        m1 = </a:t>
            </a:r>
            <a:r>
              <a:rPr lang="nl-NL" sz="1200" dirty="0" err="1"/>
              <a:t>sasmol.SasMol</a:t>
            </a:r>
            <a:r>
              <a:rPr lang="nl-NL" sz="1200" dirty="0"/>
              <a:t>(0)</a:t>
            </a:r>
          </a:p>
          <a:p>
            <a:r>
              <a:rPr lang="nl-NL" sz="1200" dirty="0"/>
              <a:t>        m2 = </a:t>
            </a:r>
            <a:r>
              <a:rPr lang="nl-NL" sz="1200" dirty="0" err="1"/>
              <a:t>sasmol.SasMol</a:t>
            </a:r>
            <a:r>
              <a:rPr lang="nl-NL" sz="1200" dirty="0"/>
              <a:t>(1)</a:t>
            </a:r>
          </a:p>
          <a:p>
            <a:r>
              <a:rPr lang="nl-NL" sz="1200" dirty="0"/>
              <a:t>        m1.readpdb("1CRN.pdb")</a:t>
            </a:r>
          </a:p>
          <a:p>
            <a:r>
              <a:rPr lang="nl-NL" sz="1200" dirty="0"/>
              <a:t>        m2.readpdb("1CRN-rot.pdb")</a:t>
            </a:r>
          </a:p>
          <a:p>
            <a:endParaRPr lang="nl-NL" sz="1200" dirty="0"/>
          </a:p>
          <a:p>
            <a:r>
              <a:rPr lang="nl-NL" sz="1200" dirty="0"/>
              <a:t>        coor_sub_m1 = m1.coor()[0]</a:t>
            </a:r>
          </a:p>
          <a:p>
            <a:r>
              <a:rPr lang="nl-NL" sz="1200" dirty="0"/>
              <a:t>        coor_sub_m2 = m2.coor()[0]</a:t>
            </a:r>
          </a:p>
          <a:p>
            <a:endParaRPr lang="nl-NL" sz="1200" dirty="0"/>
          </a:p>
          <a:p>
            <a:r>
              <a:rPr lang="nl-NL" sz="1200" dirty="0"/>
              <a:t>        u = </a:t>
            </a:r>
            <a:r>
              <a:rPr lang="nl-NL" sz="1200" dirty="0" err="1"/>
              <a:t>self.o.find_u</a:t>
            </a:r>
            <a:r>
              <a:rPr lang="nl-NL" sz="1200" dirty="0"/>
              <a:t>(coor_sub_m1, coor_sub_m2)</a:t>
            </a:r>
          </a:p>
          <a:p>
            <a:r>
              <a:rPr lang="nl-NL" sz="1200" dirty="0"/>
              <a:t>        </a:t>
            </a:r>
            <a:r>
              <a:rPr lang="nl-NL" sz="1200" dirty="0" err="1"/>
              <a:t>result</a:t>
            </a:r>
            <a:r>
              <a:rPr lang="nl-NL" sz="1200" dirty="0"/>
              <a:t> = array((matrix(u)*(matrix(coor_sub_m2).T)).T)</a:t>
            </a:r>
          </a:p>
          <a:p>
            <a:r>
              <a:rPr lang="nl-NL" sz="1200" dirty="0"/>
              <a:t>        </a:t>
            </a:r>
            <a:r>
              <a:rPr lang="nl-NL" sz="1200" dirty="0" err="1"/>
              <a:t>self.assertEqual</a:t>
            </a:r>
            <a:r>
              <a:rPr lang="nl-NL" sz="1200" dirty="0"/>
              <a:t>(</a:t>
            </a:r>
            <a:r>
              <a:rPr lang="nl-NL" sz="1200" dirty="0" err="1"/>
              <a:t>len</a:t>
            </a:r>
            <a:r>
              <a:rPr lang="nl-NL" sz="1200" dirty="0"/>
              <a:t>(</a:t>
            </a:r>
            <a:r>
              <a:rPr lang="nl-NL" sz="1200" dirty="0" err="1"/>
              <a:t>result</a:t>
            </a:r>
            <a:r>
              <a:rPr lang="nl-NL" sz="1200" dirty="0"/>
              <a:t>),</a:t>
            </a:r>
            <a:r>
              <a:rPr lang="nl-NL" sz="1200" dirty="0" err="1"/>
              <a:t>len</a:t>
            </a:r>
            <a:r>
              <a:rPr lang="nl-NL" sz="1200" dirty="0"/>
              <a:t>(coor_sub_m1))</a:t>
            </a:r>
          </a:p>
          <a:p>
            <a:r>
              <a:rPr lang="nl-NL" sz="1200" dirty="0"/>
              <a:t>        </a:t>
            </a:r>
            <a:r>
              <a:rPr lang="nl-NL" sz="1200" dirty="0" err="1"/>
              <a:t>for</a:t>
            </a:r>
            <a:r>
              <a:rPr lang="nl-NL" sz="1200" dirty="0"/>
              <a:t> i in range(</a:t>
            </a:r>
            <a:r>
              <a:rPr lang="nl-NL" sz="1200" dirty="0" err="1"/>
              <a:t>len</a:t>
            </a:r>
            <a:r>
              <a:rPr lang="nl-NL" sz="1200" dirty="0"/>
              <a:t>(coor_sub_m1)):</a:t>
            </a:r>
          </a:p>
          <a:p>
            <a:r>
              <a:rPr lang="nl-NL" sz="1200" dirty="0"/>
              <a:t>           </a:t>
            </a:r>
            <a:r>
              <a:rPr lang="nl-NL" sz="1200" dirty="0" err="1"/>
              <a:t>self.assertListAlmostEqual</a:t>
            </a:r>
            <a:r>
              <a:rPr lang="nl-NL" sz="1200" dirty="0"/>
              <a:t>(list(</a:t>
            </a:r>
            <a:r>
              <a:rPr lang="nl-NL" sz="1200" dirty="0" err="1"/>
              <a:t>result</a:t>
            </a:r>
            <a:r>
              <a:rPr lang="nl-NL" sz="1200" dirty="0"/>
              <a:t>[i]),coor_sub_m1[i])</a:t>
            </a:r>
            <a:endParaRPr lang="en-US" sz="1200" dirty="0"/>
          </a:p>
        </p:txBody>
      </p:sp>
      <p:sp>
        <p:nvSpPr>
          <p:cNvPr id="3" name="Snip and Round Single Corner Rectangle 2"/>
          <p:cNvSpPr/>
          <p:nvPr/>
        </p:nvSpPr>
        <p:spPr>
          <a:xfrm>
            <a:off x="3208426" y="2540000"/>
            <a:ext cx="1497263" cy="641684"/>
          </a:xfrm>
          <a:prstGeom prst="snip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Failed!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Ticket filed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nip and Round Single Corner Rectangle 5"/>
          <p:cNvSpPr/>
          <p:nvPr/>
        </p:nvSpPr>
        <p:spPr>
          <a:xfrm>
            <a:off x="3208426" y="4363453"/>
            <a:ext cx="1497263" cy="641684"/>
          </a:xfrm>
          <a:prstGeom prst="snip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Passed!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85373" y="5174037"/>
            <a:ext cx="4825994" cy="707886"/>
            <a:chOff x="4705689" y="5424905"/>
            <a:chExt cx="4825994" cy="707886"/>
          </a:xfrm>
        </p:grpSpPr>
        <p:sp>
          <p:nvSpPr>
            <p:cNvPr id="8" name="TextBox 7"/>
            <p:cNvSpPr txBox="1"/>
            <p:nvPr/>
          </p:nvSpPr>
          <p:spPr>
            <a:xfrm>
              <a:off x="4705689" y="5424905"/>
              <a:ext cx="482599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Change atomic order</a:t>
              </a:r>
            </a:p>
            <a:p>
              <a:r>
                <a:rPr lang="en-US" sz="2000" dirty="0" smtClean="0">
                  <a:solidFill>
                    <a:srgbClr val="0000FF"/>
                  </a:solidFill>
                </a:rPr>
                <a:t>Different number of Atoms</a:t>
              </a:r>
              <a:endParaRPr lang="en-US" sz="2000" dirty="0">
                <a:solidFill>
                  <a:srgbClr val="0000FF"/>
                </a:solidFill>
              </a:endParaRPr>
            </a:p>
          </p:txBody>
        </p:sp>
        <p:sp>
          <p:nvSpPr>
            <p:cNvPr id="12" name="Snip and Round Single Corner Rectangle 11"/>
            <p:cNvSpPr/>
            <p:nvPr/>
          </p:nvSpPr>
          <p:spPr>
            <a:xfrm>
              <a:off x="7646737" y="5424905"/>
              <a:ext cx="1497263" cy="641684"/>
            </a:xfrm>
            <a:prstGeom prst="snip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000000"/>
                  </a:solidFill>
                </a:rPr>
                <a:t>Failed!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705689" y="5881923"/>
            <a:ext cx="1989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Distort Molecule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086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213152"/>
            <a:ext cx="8042276" cy="1030111"/>
          </a:xfrm>
        </p:spPr>
        <p:txBody>
          <a:bodyPr/>
          <a:lstStyle/>
          <a:p>
            <a:pPr algn="l"/>
            <a:r>
              <a:rPr lang="en-US" dirty="0" err="1" smtClean="0"/>
              <a:t>find_u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1053" y="1122951"/>
            <a:ext cx="8435474" cy="581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assertListAlmostEqual</a:t>
            </a:r>
            <a:r>
              <a:rPr lang="en-US" sz="1200" dirty="0"/>
              <a:t>(</a:t>
            </a:r>
            <a:r>
              <a:rPr lang="en-US" sz="1200" dirty="0" err="1"/>
              <a:t>self,a,b</a:t>
            </a:r>
            <a:r>
              <a:rPr lang="en-US" sz="1200" dirty="0"/>
              <a:t>):</a:t>
            </a:r>
          </a:p>
          <a:p>
            <a:r>
              <a:rPr lang="en-US" sz="1200" dirty="0"/>
              <a:t>        if (</a:t>
            </a:r>
            <a:r>
              <a:rPr lang="en-US" sz="1200" dirty="0" err="1"/>
              <a:t>len</a:t>
            </a:r>
            <a:r>
              <a:rPr lang="en-US" sz="1200" dirty="0"/>
              <a:t>(a)!=</a:t>
            </a:r>
            <a:r>
              <a:rPr lang="en-US" sz="1200" dirty="0" err="1"/>
              <a:t>len</a:t>
            </a:r>
            <a:r>
              <a:rPr lang="en-US" sz="1200" dirty="0"/>
              <a:t>(b)):</a:t>
            </a:r>
          </a:p>
          <a:p>
            <a:r>
              <a:rPr lang="en-US" sz="1200" dirty="0"/>
              <a:t>           raise "</a:t>
            </a:r>
            <a:r>
              <a:rPr lang="en-US" sz="1200" dirty="0" err="1"/>
              <a:t>LengthError</a:t>
            </a:r>
            <a:r>
              <a:rPr lang="en-US" sz="1200" dirty="0"/>
              <a:t>"</a:t>
            </a:r>
          </a:p>
          <a:p>
            <a:r>
              <a:rPr lang="en-US" sz="1200" dirty="0"/>
              <a:t>        else:</a:t>
            </a:r>
          </a:p>
          <a:p>
            <a:r>
              <a:rPr lang="en-US" sz="1200" dirty="0"/>
              <a:t>           for </a:t>
            </a:r>
            <a:r>
              <a:rPr lang="en-US" sz="1200" dirty="0" err="1"/>
              <a:t>i</a:t>
            </a:r>
            <a:r>
              <a:rPr lang="en-US" sz="1200" dirty="0"/>
              <a:t> in range(</a:t>
            </a:r>
            <a:r>
              <a:rPr lang="en-US" sz="1200" dirty="0" err="1"/>
              <a:t>len</a:t>
            </a:r>
            <a:r>
              <a:rPr lang="en-US" sz="1200" dirty="0"/>
              <a:t>(a)):</a:t>
            </a:r>
          </a:p>
          <a:p>
            <a:r>
              <a:rPr lang="en-US" sz="1200" dirty="0"/>
              <a:t>              </a:t>
            </a:r>
            <a:r>
              <a:rPr lang="en-US" sz="1200" dirty="0" err="1"/>
              <a:t>self.assertAlmostEqual</a:t>
            </a:r>
            <a:r>
              <a:rPr lang="en-US" sz="1200" dirty="0"/>
              <a:t>(a[</a:t>
            </a:r>
            <a:r>
              <a:rPr lang="en-US" sz="1200" dirty="0" err="1"/>
              <a:t>i</a:t>
            </a:r>
            <a:r>
              <a:rPr lang="en-US" sz="1200" dirty="0"/>
              <a:t>],b[</a:t>
            </a:r>
            <a:r>
              <a:rPr lang="en-US" sz="1200" dirty="0" err="1"/>
              <a:t>i</a:t>
            </a:r>
            <a:r>
              <a:rPr lang="en-US" sz="1200" dirty="0"/>
              <a:t>],</a:t>
            </a:r>
            <a:r>
              <a:rPr lang="en-US" sz="1200" dirty="0">
                <a:solidFill>
                  <a:srgbClr val="FF4040"/>
                </a:solidFill>
              </a:rPr>
              <a:t>places=2</a:t>
            </a:r>
            <a:r>
              <a:rPr lang="en-US" sz="1200" dirty="0" smtClean="0"/>
              <a:t>)</a:t>
            </a:r>
          </a:p>
          <a:p>
            <a:endParaRPr lang="en-US" sz="1200" dirty="0"/>
          </a:p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test_find_u_random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x=array([[2,0,0],[0,1,1],[1,3,1]])</a:t>
            </a:r>
          </a:p>
          <a:p>
            <a:r>
              <a:rPr lang="en-US" sz="1200" dirty="0"/>
              <a:t>        y=array([[2,0,0],[0,1,1],[1,1,3]])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rmx</a:t>
            </a:r>
            <a:r>
              <a:rPr lang="en-US" sz="1200" dirty="0"/>
              <a:t> = </a:t>
            </a:r>
            <a:r>
              <a:rPr lang="en-US" sz="1200" dirty="0" err="1"/>
              <a:t>self.o.find_u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 = dot(</a:t>
            </a:r>
            <a:r>
              <a:rPr lang="en-US" sz="1200" dirty="0" err="1"/>
              <a:t>rmx,y.T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result.T</a:t>
            </a:r>
            <a:endParaRPr lang="en-US" sz="1200" dirty="0"/>
          </a:p>
          <a:p>
            <a:r>
              <a:rPr lang="en-US" sz="1200" dirty="0" smtClean="0"/>
              <a:t>        </a:t>
            </a:r>
            <a:r>
              <a:rPr lang="en-US" sz="1200" dirty="0" err="1" smtClean="0"/>
              <a:t>self.assertEqual</a:t>
            </a:r>
            <a:r>
              <a:rPr lang="en-US" sz="1200" dirty="0"/>
              <a:t>(</a:t>
            </a:r>
            <a:r>
              <a:rPr lang="en-US" sz="1200" dirty="0" err="1"/>
              <a:t>len</a:t>
            </a:r>
            <a:r>
              <a:rPr lang="en-US" sz="1200" dirty="0"/>
              <a:t>(result),</a:t>
            </a:r>
            <a:r>
              <a:rPr lang="en-US" sz="1200" dirty="0" err="1"/>
              <a:t>len</a:t>
            </a:r>
            <a:r>
              <a:rPr lang="en-US" sz="1200" dirty="0"/>
              <a:t>(x))</a:t>
            </a:r>
          </a:p>
          <a:p>
            <a:r>
              <a:rPr lang="en-US" sz="1200" dirty="0"/>
              <a:t>        for </a:t>
            </a:r>
            <a:r>
              <a:rPr lang="en-US" sz="1200" dirty="0" err="1"/>
              <a:t>i</a:t>
            </a:r>
            <a:r>
              <a:rPr lang="en-US" sz="1200" dirty="0"/>
              <a:t> in range(</a:t>
            </a:r>
            <a:r>
              <a:rPr lang="en-US" sz="1200" dirty="0" err="1"/>
              <a:t>len</a:t>
            </a:r>
            <a:r>
              <a:rPr lang="en-US" sz="1200" dirty="0"/>
              <a:t>(x)):</a:t>
            </a:r>
          </a:p>
          <a:p>
            <a:r>
              <a:rPr lang="en-US" sz="1200" dirty="0"/>
              <a:t>  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(list(result[</a:t>
            </a:r>
            <a:r>
              <a:rPr lang="en-US" sz="1200" dirty="0" err="1"/>
              <a:t>i</a:t>
            </a:r>
            <a:r>
              <a:rPr lang="en-US" sz="1200" dirty="0"/>
              <a:t>]),x[</a:t>
            </a:r>
            <a:r>
              <a:rPr lang="en-US" sz="1200" dirty="0" err="1"/>
              <a:t>i</a:t>
            </a:r>
            <a:r>
              <a:rPr lang="en-US" sz="1200" dirty="0"/>
              <a:t>]</a:t>
            </a:r>
            <a:r>
              <a:rPr lang="en-US" sz="1200" dirty="0" smtClean="0"/>
              <a:t>)</a:t>
            </a:r>
          </a:p>
          <a:p>
            <a:r>
              <a:rPr lang="nl-NL" sz="1200" dirty="0" smtClean="0"/>
              <a:t> </a:t>
            </a:r>
          </a:p>
          <a:p>
            <a:r>
              <a:rPr lang="nl-NL" sz="1200" dirty="0" err="1" smtClean="0"/>
              <a:t>def</a:t>
            </a:r>
            <a:r>
              <a:rPr lang="nl-NL" sz="1200" dirty="0" smtClean="0"/>
              <a:t> </a:t>
            </a:r>
            <a:r>
              <a:rPr lang="nl-NL" sz="1200" dirty="0" err="1"/>
              <a:t>test_find_u_pdb</a:t>
            </a:r>
            <a:r>
              <a:rPr lang="nl-NL" sz="1200" dirty="0"/>
              <a:t>(</a:t>
            </a:r>
            <a:r>
              <a:rPr lang="nl-NL" sz="1200" dirty="0" err="1"/>
              <a:t>self</a:t>
            </a:r>
            <a:r>
              <a:rPr lang="nl-NL" sz="1200" dirty="0"/>
              <a:t>):</a:t>
            </a:r>
          </a:p>
          <a:p>
            <a:r>
              <a:rPr lang="nl-NL" sz="1200" dirty="0"/>
              <a:t>        m1 = </a:t>
            </a:r>
            <a:r>
              <a:rPr lang="nl-NL" sz="1200" dirty="0" err="1"/>
              <a:t>sasmol.SasMol</a:t>
            </a:r>
            <a:r>
              <a:rPr lang="nl-NL" sz="1200" dirty="0"/>
              <a:t>(0)</a:t>
            </a:r>
          </a:p>
          <a:p>
            <a:r>
              <a:rPr lang="nl-NL" sz="1200" dirty="0"/>
              <a:t>        m2 = </a:t>
            </a:r>
            <a:r>
              <a:rPr lang="nl-NL" sz="1200" dirty="0" err="1"/>
              <a:t>sasmol.SasMol</a:t>
            </a:r>
            <a:r>
              <a:rPr lang="nl-NL" sz="1200" dirty="0"/>
              <a:t>(1)</a:t>
            </a:r>
          </a:p>
          <a:p>
            <a:r>
              <a:rPr lang="nl-NL" sz="1200" dirty="0"/>
              <a:t>        m1.readpdb("1CRN.pdb")</a:t>
            </a:r>
          </a:p>
          <a:p>
            <a:r>
              <a:rPr lang="nl-NL" sz="1200" dirty="0"/>
              <a:t>        m2.readpdb("1CRN-rot.pdb")</a:t>
            </a:r>
          </a:p>
          <a:p>
            <a:endParaRPr lang="nl-NL" sz="1200" dirty="0"/>
          </a:p>
          <a:p>
            <a:r>
              <a:rPr lang="nl-NL" sz="1200" dirty="0"/>
              <a:t>        coor_sub_m1 = m1.coor()[0]</a:t>
            </a:r>
          </a:p>
          <a:p>
            <a:r>
              <a:rPr lang="nl-NL" sz="1200" dirty="0"/>
              <a:t>        coor_sub_m2 = m2.coor()[0]</a:t>
            </a:r>
          </a:p>
          <a:p>
            <a:endParaRPr lang="nl-NL" sz="1200" dirty="0"/>
          </a:p>
          <a:p>
            <a:r>
              <a:rPr lang="nl-NL" sz="1200" dirty="0"/>
              <a:t>        u = </a:t>
            </a:r>
            <a:r>
              <a:rPr lang="nl-NL" sz="1200" dirty="0" err="1"/>
              <a:t>self.o.find_u</a:t>
            </a:r>
            <a:r>
              <a:rPr lang="nl-NL" sz="1200" dirty="0"/>
              <a:t>(coor_sub_m1, coor_sub_m2)</a:t>
            </a:r>
          </a:p>
          <a:p>
            <a:r>
              <a:rPr lang="nl-NL" sz="1200" dirty="0"/>
              <a:t>        </a:t>
            </a:r>
            <a:r>
              <a:rPr lang="nl-NL" sz="1200" dirty="0" err="1"/>
              <a:t>result</a:t>
            </a:r>
            <a:r>
              <a:rPr lang="nl-NL" sz="1200" dirty="0"/>
              <a:t> = array((matrix(u)*(matrix(coor_sub_m2).T)).T)</a:t>
            </a:r>
          </a:p>
          <a:p>
            <a:r>
              <a:rPr lang="nl-NL" sz="1200" dirty="0"/>
              <a:t>        </a:t>
            </a:r>
            <a:r>
              <a:rPr lang="nl-NL" sz="1200" dirty="0" err="1"/>
              <a:t>self.assertEqual</a:t>
            </a:r>
            <a:r>
              <a:rPr lang="nl-NL" sz="1200" dirty="0"/>
              <a:t>(</a:t>
            </a:r>
            <a:r>
              <a:rPr lang="nl-NL" sz="1200" dirty="0" err="1"/>
              <a:t>len</a:t>
            </a:r>
            <a:r>
              <a:rPr lang="nl-NL" sz="1200" dirty="0"/>
              <a:t>(</a:t>
            </a:r>
            <a:r>
              <a:rPr lang="nl-NL" sz="1200" dirty="0" err="1"/>
              <a:t>result</a:t>
            </a:r>
            <a:r>
              <a:rPr lang="nl-NL" sz="1200" dirty="0"/>
              <a:t>),</a:t>
            </a:r>
            <a:r>
              <a:rPr lang="nl-NL" sz="1200" dirty="0" err="1"/>
              <a:t>len</a:t>
            </a:r>
            <a:r>
              <a:rPr lang="nl-NL" sz="1200" dirty="0"/>
              <a:t>(coor_sub_m1))</a:t>
            </a:r>
          </a:p>
          <a:p>
            <a:r>
              <a:rPr lang="nl-NL" sz="1200" dirty="0"/>
              <a:t>        </a:t>
            </a:r>
            <a:r>
              <a:rPr lang="nl-NL" sz="1200" dirty="0" err="1"/>
              <a:t>for</a:t>
            </a:r>
            <a:r>
              <a:rPr lang="nl-NL" sz="1200" dirty="0"/>
              <a:t> i in range(</a:t>
            </a:r>
            <a:r>
              <a:rPr lang="nl-NL" sz="1200" dirty="0" err="1"/>
              <a:t>len</a:t>
            </a:r>
            <a:r>
              <a:rPr lang="nl-NL" sz="1200" dirty="0"/>
              <a:t>(coor_sub_m1)):</a:t>
            </a:r>
          </a:p>
          <a:p>
            <a:r>
              <a:rPr lang="nl-NL" sz="1200" dirty="0"/>
              <a:t>           </a:t>
            </a:r>
            <a:r>
              <a:rPr lang="nl-NL" sz="1200" dirty="0" err="1"/>
              <a:t>self.assertListAlmostEqual</a:t>
            </a:r>
            <a:r>
              <a:rPr lang="nl-NL" sz="1200" dirty="0"/>
              <a:t>(list(</a:t>
            </a:r>
            <a:r>
              <a:rPr lang="nl-NL" sz="1200" dirty="0" err="1"/>
              <a:t>result</a:t>
            </a:r>
            <a:r>
              <a:rPr lang="nl-NL" sz="1200" dirty="0"/>
              <a:t>[i]),coor_sub_m1[i])</a:t>
            </a:r>
            <a:endParaRPr lang="en-US" sz="1200" dirty="0"/>
          </a:p>
        </p:txBody>
      </p:sp>
      <p:sp>
        <p:nvSpPr>
          <p:cNvPr id="3" name="Snip and Round Single Corner Rectangle 2"/>
          <p:cNvSpPr/>
          <p:nvPr/>
        </p:nvSpPr>
        <p:spPr>
          <a:xfrm>
            <a:off x="3208426" y="2540000"/>
            <a:ext cx="1497263" cy="641684"/>
          </a:xfrm>
          <a:prstGeom prst="snip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Failed!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Ticket filed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nip and Round Single Corner Rectangle 5"/>
          <p:cNvSpPr/>
          <p:nvPr/>
        </p:nvSpPr>
        <p:spPr>
          <a:xfrm>
            <a:off x="3208426" y="4363453"/>
            <a:ext cx="1497263" cy="641684"/>
          </a:xfrm>
          <a:prstGeom prst="snip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Passed!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331385" y="5264489"/>
            <a:ext cx="4825994" cy="802100"/>
            <a:chOff x="4331385" y="5264489"/>
            <a:chExt cx="4825994" cy="802100"/>
          </a:xfrm>
        </p:grpSpPr>
        <p:sp>
          <p:nvSpPr>
            <p:cNvPr id="8" name="TextBox 7"/>
            <p:cNvSpPr txBox="1"/>
            <p:nvPr/>
          </p:nvSpPr>
          <p:spPr>
            <a:xfrm>
              <a:off x="4331385" y="5264489"/>
              <a:ext cx="482599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Change atomic order</a:t>
              </a:r>
            </a:p>
            <a:p>
              <a:r>
                <a:rPr lang="en-US" sz="2000" dirty="0" smtClean="0">
                  <a:solidFill>
                    <a:srgbClr val="0000FF"/>
                  </a:solidFill>
                </a:rPr>
                <a:t>Different number of atoms</a:t>
              </a:r>
              <a:endParaRPr lang="en-US" sz="2000" dirty="0">
                <a:solidFill>
                  <a:srgbClr val="0000FF"/>
                </a:solidFill>
              </a:endParaRPr>
            </a:p>
          </p:txBody>
        </p:sp>
        <p:sp>
          <p:nvSpPr>
            <p:cNvPr id="12" name="Snip and Round Single Corner Rectangle 11"/>
            <p:cNvSpPr/>
            <p:nvPr/>
          </p:nvSpPr>
          <p:spPr>
            <a:xfrm>
              <a:off x="7646737" y="5424905"/>
              <a:ext cx="1497263" cy="641684"/>
            </a:xfrm>
            <a:prstGeom prst="snip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000000"/>
                  </a:solidFill>
                </a:rPr>
                <a:t>Failed!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826000" y="5881923"/>
            <a:ext cx="1989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Distort Molecule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26000" y="4066316"/>
            <a:ext cx="3248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|</a:t>
            </a:r>
            <a:r>
              <a:rPr lang="en-US" dirty="0" err="1" smtClean="0"/>
              <a:t>Exp</a:t>
            </a:r>
            <a:r>
              <a:rPr lang="en-US" dirty="0" smtClean="0"/>
              <a:t>*Res|/(|</a:t>
            </a:r>
            <a:r>
              <a:rPr lang="en-US" dirty="0" err="1" smtClean="0"/>
              <a:t>Exp</a:t>
            </a:r>
            <a:r>
              <a:rPr lang="en-US" dirty="0" smtClean="0"/>
              <a:t>|*|Res|)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32948" y="4881789"/>
            <a:ext cx="2192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0.801462234266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5815263" y="5197649"/>
            <a:ext cx="494632" cy="16309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5146843" y="6205984"/>
            <a:ext cx="2433053" cy="599272"/>
            <a:chOff x="5146843" y="6120061"/>
            <a:chExt cx="2433053" cy="599272"/>
          </a:xfrm>
        </p:grpSpPr>
        <p:sp>
          <p:nvSpPr>
            <p:cNvPr id="10" name="TextBox 9"/>
            <p:cNvSpPr txBox="1"/>
            <p:nvPr/>
          </p:nvSpPr>
          <p:spPr>
            <a:xfrm>
              <a:off x="5146843" y="6350001"/>
              <a:ext cx="24330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0.996188130475</a:t>
              </a:r>
            </a:p>
          </p:txBody>
        </p:sp>
        <p:sp>
          <p:nvSpPr>
            <p:cNvPr id="14" name="Up Arrow 13"/>
            <p:cNvSpPr/>
            <p:nvPr/>
          </p:nvSpPr>
          <p:spPr>
            <a:xfrm>
              <a:off x="5815264" y="6120061"/>
              <a:ext cx="494632" cy="283412"/>
            </a:xfrm>
            <a:prstGeom prst="up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33892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213152"/>
            <a:ext cx="8042276" cy="1030111"/>
          </a:xfrm>
        </p:spPr>
        <p:txBody>
          <a:bodyPr/>
          <a:lstStyle/>
          <a:p>
            <a:pPr algn="l"/>
            <a:r>
              <a:rPr lang="en-US" dirty="0" err="1" smtClean="0"/>
              <a:t>find_u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1053" y="1122945"/>
            <a:ext cx="8435474" cy="581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assertListAlmostEqual</a:t>
            </a:r>
            <a:r>
              <a:rPr lang="en-US" sz="1200" dirty="0"/>
              <a:t>(</a:t>
            </a:r>
            <a:r>
              <a:rPr lang="en-US" sz="1200" dirty="0" err="1"/>
              <a:t>self,a,b</a:t>
            </a:r>
            <a:r>
              <a:rPr lang="en-US" sz="1200" dirty="0"/>
              <a:t>):</a:t>
            </a:r>
          </a:p>
          <a:p>
            <a:r>
              <a:rPr lang="en-US" sz="1200" dirty="0"/>
              <a:t>        if (</a:t>
            </a:r>
            <a:r>
              <a:rPr lang="en-US" sz="1200" dirty="0" err="1"/>
              <a:t>len</a:t>
            </a:r>
            <a:r>
              <a:rPr lang="en-US" sz="1200" dirty="0"/>
              <a:t>(a)!=</a:t>
            </a:r>
            <a:r>
              <a:rPr lang="en-US" sz="1200" dirty="0" err="1"/>
              <a:t>len</a:t>
            </a:r>
            <a:r>
              <a:rPr lang="en-US" sz="1200" dirty="0"/>
              <a:t>(b)):</a:t>
            </a:r>
          </a:p>
          <a:p>
            <a:r>
              <a:rPr lang="en-US" sz="1200" dirty="0"/>
              <a:t>           raise "</a:t>
            </a:r>
            <a:r>
              <a:rPr lang="en-US" sz="1200" dirty="0" err="1"/>
              <a:t>LengthError</a:t>
            </a:r>
            <a:r>
              <a:rPr lang="en-US" sz="1200" dirty="0"/>
              <a:t>"</a:t>
            </a:r>
          </a:p>
          <a:p>
            <a:r>
              <a:rPr lang="en-US" sz="1200" dirty="0"/>
              <a:t>        else:</a:t>
            </a:r>
          </a:p>
          <a:p>
            <a:r>
              <a:rPr lang="en-US" sz="1200" dirty="0"/>
              <a:t>           for </a:t>
            </a:r>
            <a:r>
              <a:rPr lang="en-US" sz="1200" dirty="0" err="1"/>
              <a:t>i</a:t>
            </a:r>
            <a:r>
              <a:rPr lang="en-US" sz="1200" dirty="0"/>
              <a:t> in range(</a:t>
            </a:r>
            <a:r>
              <a:rPr lang="en-US" sz="1200" dirty="0" err="1"/>
              <a:t>len</a:t>
            </a:r>
            <a:r>
              <a:rPr lang="en-US" sz="1200" dirty="0"/>
              <a:t>(a)):</a:t>
            </a:r>
          </a:p>
          <a:p>
            <a:r>
              <a:rPr lang="en-US" sz="1200" dirty="0"/>
              <a:t>              </a:t>
            </a:r>
            <a:r>
              <a:rPr lang="en-US" sz="1200" dirty="0" err="1"/>
              <a:t>self.assertAlmostEqual</a:t>
            </a:r>
            <a:r>
              <a:rPr lang="en-US" sz="1200" dirty="0"/>
              <a:t>(a[</a:t>
            </a:r>
            <a:r>
              <a:rPr lang="en-US" sz="1200" dirty="0" err="1"/>
              <a:t>i</a:t>
            </a:r>
            <a:r>
              <a:rPr lang="en-US" sz="1200" dirty="0"/>
              <a:t>],b[</a:t>
            </a:r>
            <a:r>
              <a:rPr lang="en-US" sz="1200" dirty="0" err="1"/>
              <a:t>i</a:t>
            </a:r>
            <a:r>
              <a:rPr lang="en-US" sz="1200" dirty="0"/>
              <a:t>],places=2</a:t>
            </a:r>
            <a:r>
              <a:rPr lang="en-US" sz="1200" dirty="0" smtClean="0"/>
              <a:t>)</a:t>
            </a:r>
          </a:p>
          <a:p>
            <a:endParaRPr lang="en-US" sz="1200" dirty="0"/>
          </a:p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test_find_u_random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x=array([[2,0,0],[0,1,1],[1,3,1]])</a:t>
            </a:r>
          </a:p>
          <a:p>
            <a:r>
              <a:rPr lang="en-US" sz="1200" dirty="0"/>
              <a:t>        y=array([[2,0,0],[0,1,1],[1,1,3]])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rmx</a:t>
            </a:r>
            <a:r>
              <a:rPr lang="en-US" sz="1200" dirty="0"/>
              <a:t> = </a:t>
            </a:r>
            <a:r>
              <a:rPr lang="en-US" sz="1200" dirty="0" err="1"/>
              <a:t>self.o.find_u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 = dot(</a:t>
            </a:r>
            <a:r>
              <a:rPr lang="en-US" sz="1200" dirty="0" err="1"/>
              <a:t>rmx,y.T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result.T</a:t>
            </a:r>
            <a:endParaRPr lang="en-US" sz="1200" dirty="0"/>
          </a:p>
          <a:p>
            <a:r>
              <a:rPr lang="en-US" sz="1200" dirty="0" smtClean="0"/>
              <a:t>        </a:t>
            </a:r>
            <a:r>
              <a:rPr lang="en-US" sz="1200" dirty="0" err="1" smtClean="0"/>
              <a:t>self.assertEqual</a:t>
            </a:r>
            <a:r>
              <a:rPr lang="en-US" sz="1200" dirty="0"/>
              <a:t>(</a:t>
            </a:r>
            <a:r>
              <a:rPr lang="en-US" sz="1200" dirty="0" err="1"/>
              <a:t>len</a:t>
            </a:r>
            <a:r>
              <a:rPr lang="en-US" sz="1200" dirty="0"/>
              <a:t>(result),</a:t>
            </a:r>
            <a:r>
              <a:rPr lang="en-US" sz="1200" dirty="0" err="1"/>
              <a:t>len</a:t>
            </a:r>
            <a:r>
              <a:rPr lang="en-US" sz="1200" dirty="0"/>
              <a:t>(x))</a:t>
            </a:r>
          </a:p>
          <a:p>
            <a:r>
              <a:rPr lang="en-US" sz="1200" dirty="0"/>
              <a:t>        for </a:t>
            </a:r>
            <a:r>
              <a:rPr lang="en-US" sz="1200" dirty="0" err="1"/>
              <a:t>i</a:t>
            </a:r>
            <a:r>
              <a:rPr lang="en-US" sz="1200" dirty="0"/>
              <a:t> in range(</a:t>
            </a:r>
            <a:r>
              <a:rPr lang="en-US" sz="1200" dirty="0" err="1"/>
              <a:t>len</a:t>
            </a:r>
            <a:r>
              <a:rPr lang="en-US" sz="1200" dirty="0"/>
              <a:t>(x)):</a:t>
            </a:r>
          </a:p>
          <a:p>
            <a:r>
              <a:rPr lang="en-US" sz="1200" dirty="0"/>
              <a:t>  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(list(result[</a:t>
            </a:r>
            <a:r>
              <a:rPr lang="en-US" sz="1200" dirty="0" err="1"/>
              <a:t>i</a:t>
            </a:r>
            <a:r>
              <a:rPr lang="en-US" sz="1200" dirty="0"/>
              <a:t>]),x[</a:t>
            </a:r>
            <a:r>
              <a:rPr lang="en-US" sz="1200" dirty="0" err="1"/>
              <a:t>i</a:t>
            </a:r>
            <a:r>
              <a:rPr lang="en-US" sz="1200" dirty="0"/>
              <a:t>]</a:t>
            </a:r>
            <a:r>
              <a:rPr lang="en-US" sz="1200" dirty="0" smtClean="0"/>
              <a:t>)</a:t>
            </a:r>
          </a:p>
          <a:p>
            <a:r>
              <a:rPr lang="nl-NL" sz="1200" dirty="0" smtClean="0"/>
              <a:t> </a:t>
            </a:r>
          </a:p>
          <a:p>
            <a:r>
              <a:rPr lang="nl-NL" sz="1200" dirty="0" err="1" smtClean="0"/>
              <a:t>def</a:t>
            </a:r>
            <a:r>
              <a:rPr lang="nl-NL" sz="1200" dirty="0" smtClean="0"/>
              <a:t> </a:t>
            </a:r>
            <a:r>
              <a:rPr lang="nl-NL" sz="1200" dirty="0" err="1"/>
              <a:t>test_find_u_pdb</a:t>
            </a:r>
            <a:r>
              <a:rPr lang="nl-NL" sz="1200" dirty="0"/>
              <a:t>(</a:t>
            </a:r>
            <a:r>
              <a:rPr lang="nl-NL" sz="1200" dirty="0" err="1"/>
              <a:t>self</a:t>
            </a:r>
            <a:r>
              <a:rPr lang="nl-NL" sz="1200" dirty="0"/>
              <a:t>):</a:t>
            </a:r>
          </a:p>
          <a:p>
            <a:r>
              <a:rPr lang="nl-NL" sz="1200" dirty="0"/>
              <a:t>        m1 = </a:t>
            </a:r>
            <a:r>
              <a:rPr lang="nl-NL" sz="1200" dirty="0" err="1"/>
              <a:t>sasmol.SasMol</a:t>
            </a:r>
            <a:r>
              <a:rPr lang="nl-NL" sz="1200" dirty="0"/>
              <a:t>(0)</a:t>
            </a:r>
          </a:p>
          <a:p>
            <a:r>
              <a:rPr lang="nl-NL" sz="1200" dirty="0"/>
              <a:t>        m2 = </a:t>
            </a:r>
            <a:r>
              <a:rPr lang="nl-NL" sz="1200" dirty="0" err="1"/>
              <a:t>sasmol.SasMol</a:t>
            </a:r>
            <a:r>
              <a:rPr lang="nl-NL" sz="1200" dirty="0"/>
              <a:t>(1)</a:t>
            </a:r>
          </a:p>
          <a:p>
            <a:r>
              <a:rPr lang="nl-NL" sz="1200" dirty="0"/>
              <a:t>        m1.readpdb("1CRN.pdb")</a:t>
            </a:r>
          </a:p>
          <a:p>
            <a:r>
              <a:rPr lang="nl-NL" sz="1200" dirty="0"/>
              <a:t>        m2.readpdb("1CRN-rot.pdb")</a:t>
            </a:r>
          </a:p>
          <a:p>
            <a:endParaRPr lang="nl-NL" sz="1200" dirty="0"/>
          </a:p>
          <a:p>
            <a:r>
              <a:rPr lang="nl-NL" sz="1200" dirty="0"/>
              <a:t>        coor_sub_m1 = m1.coor()[0]</a:t>
            </a:r>
          </a:p>
          <a:p>
            <a:r>
              <a:rPr lang="nl-NL" sz="1200" dirty="0"/>
              <a:t>        coor_sub_m2 = m2.coor()[0]</a:t>
            </a:r>
          </a:p>
          <a:p>
            <a:endParaRPr lang="nl-NL" sz="1200" dirty="0"/>
          </a:p>
          <a:p>
            <a:r>
              <a:rPr lang="nl-NL" sz="1200" dirty="0"/>
              <a:t>        u = </a:t>
            </a:r>
            <a:r>
              <a:rPr lang="nl-NL" sz="1200" dirty="0" err="1"/>
              <a:t>self.o.find_u</a:t>
            </a:r>
            <a:r>
              <a:rPr lang="nl-NL" sz="1200" dirty="0"/>
              <a:t>(coor_sub_m1, coor_sub_m2)</a:t>
            </a:r>
          </a:p>
          <a:p>
            <a:r>
              <a:rPr lang="nl-NL" sz="1200" dirty="0"/>
              <a:t>        </a:t>
            </a:r>
            <a:r>
              <a:rPr lang="nl-NL" sz="1200" dirty="0" err="1"/>
              <a:t>result</a:t>
            </a:r>
            <a:r>
              <a:rPr lang="nl-NL" sz="1200" dirty="0"/>
              <a:t> = array((matrix(u)*(matrix(coor_sub_m2).T)).T)</a:t>
            </a:r>
          </a:p>
          <a:p>
            <a:r>
              <a:rPr lang="nl-NL" sz="1200" dirty="0"/>
              <a:t>        </a:t>
            </a:r>
            <a:r>
              <a:rPr lang="nl-NL" sz="1200" dirty="0" err="1"/>
              <a:t>self.assertEqual</a:t>
            </a:r>
            <a:r>
              <a:rPr lang="nl-NL" sz="1200" dirty="0"/>
              <a:t>(</a:t>
            </a:r>
            <a:r>
              <a:rPr lang="nl-NL" sz="1200" dirty="0" err="1"/>
              <a:t>len</a:t>
            </a:r>
            <a:r>
              <a:rPr lang="nl-NL" sz="1200" dirty="0"/>
              <a:t>(</a:t>
            </a:r>
            <a:r>
              <a:rPr lang="nl-NL" sz="1200" dirty="0" err="1"/>
              <a:t>result</a:t>
            </a:r>
            <a:r>
              <a:rPr lang="nl-NL" sz="1200" dirty="0"/>
              <a:t>),</a:t>
            </a:r>
            <a:r>
              <a:rPr lang="nl-NL" sz="1200" dirty="0" err="1"/>
              <a:t>len</a:t>
            </a:r>
            <a:r>
              <a:rPr lang="nl-NL" sz="1200" dirty="0"/>
              <a:t>(coor_sub_m1))</a:t>
            </a:r>
          </a:p>
          <a:p>
            <a:r>
              <a:rPr lang="nl-NL" sz="1200" dirty="0"/>
              <a:t>        </a:t>
            </a:r>
            <a:r>
              <a:rPr lang="nl-NL" sz="1200" dirty="0" err="1"/>
              <a:t>for</a:t>
            </a:r>
            <a:r>
              <a:rPr lang="nl-NL" sz="1200" dirty="0"/>
              <a:t> i in range(</a:t>
            </a:r>
            <a:r>
              <a:rPr lang="nl-NL" sz="1200" dirty="0" err="1"/>
              <a:t>len</a:t>
            </a:r>
            <a:r>
              <a:rPr lang="nl-NL" sz="1200" dirty="0"/>
              <a:t>(coor_sub_m1)):</a:t>
            </a:r>
          </a:p>
          <a:p>
            <a:r>
              <a:rPr lang="nl-NL" sz="1200" dirty="0"/>
              <a:t>           </a:t>
            </a:r>
            <a:r>
              <a:rPr lang="nl-NL" sz="1200" dirty="0" err="1"/>
              <a:t>self.assertListAlmostEqual</a:t>
            </a:r>
            <a:r>
              <a:rPr lang="nl-NL" sz="1200" dirty="0"/>
              <a:t>(list(</a:t>
            </a:r>
            <a:r>
              <a:rPr lang="nl-NL" sz="1200" dirty="0" err="1"/>
              <a:t>result</a:t>
            </a:r>
            <a:r>
              <a:rPr lang="nl-NL" sz="1200" dirty="0"/>
              <a:t>[i]),coor_sub_m1[i])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4799270" y="3058573"/>
            <a:ext cx="48259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ATOM    327  OXT ASN A  46       </a:t>
            </a:r>
            <a:r>
              <a:rPr lang="en-US" sz="10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NaN</a:t>
            </a:r>
            <a:r>
              <a:rPr lang="en-US" sz="1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</a:t>
            </a:r>
            <a:r>
              <a:rPr lang="en-US" sz="10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NaN</a:t>
            </a:r>
            <a:r>
              <a:rPr lang="en-US" sz="1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</a:t>
            </a:r>
            <a:r>
              <a:rPr lang="en-US" sz="10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NaN</a:t>
            </a:r>
            <a:r>
              <a:rPr lang="en-US" sz="1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1.00  7.86      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4625481" y="3304794"/>
            <a:ext cx="4652211" cy="3418506"/>
            <a:chOff x="4625481" y="3304794"/>
            <a:chExt cx="4652211" cy="3418506"/>
          </a:xfrm>
        </p:grpSpPr>
        <p:sp>
          <p:nvSpPr>
            <p:cNvPr id="7" name="TextBox 6"/>
            <p:cNvSpPr txBox="1"/>
            <p:nvPr/>
          </p:nvSpPr>
          <p:spPr>
            <a:xfrm>
              <a:off x="4625481" y="3676311"/>
              <a:ext cx="4652211" cy="3046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======================================================================</a:t>
              </a:r>
            </a:p>
            <a:p>
              <a:r>
                <a:rPr lang="en-US" sz="800" dirty="0"/>
                <a:t>ERROR: </a:t>
              </a:r>
              <a:r>
                <a:rPr lang="en-US" sz="800" dirty="0" err="1"/>
                <a:t>test_find_u_pdb</a:t>
              </a:r>
              <a:r>
                <a:rPr lang="en-US" sz="800" dirty="0"/>
                <a:t> (__main__.</a:t>
              </a:r>
              <a:r>
                <a:rPr lang="en-US" sz="800" dirty="0" err="1"/>
                <a:t>test_sasmath</a:t>
              </a:r>
              <a:r>
                <a:rPr lang="en-US" sz="800" dirty="0"/>
                <a:t>)</a:t>
              </a:r>
            </a:p>
            <a:p>
              <a:r>
                <a:rPr lang="en-US" sz="800" dirty="0"/>
                <a:t>----------------------------------------------------------------------</a:t>
              </a:r>
            </a:p>
            <a:p>
              <a:r>
                <a:rPr lang="en-US" sz="800" dirty="0" err="1"/>
                <a:t>Traceback</a:t>
              </a:r>
              <a:r>
                <a:rPr lang="en-US" sz="800" dirty="0"/>
                <a:t> (most recent call last):</a:t>
              </a:r>
            </a:p>
            <a:p>
              <a:r>
                <a:rPr lang="en-US" sz="800" dirty="0"/>
                <a:t>  File "/Library/Frameworks/</a:t>
              </a:r>
              <a:r>
                <a:rPr lang="en-US" sz="800" dirty="0" err="1"/>
                <a:t>Python.framework</a:t>
              </a:r>
              <a:r>
                <a:rPr lang="en-US" sz="800" dirty="0"/>
                <a:t>/Versions/7.1/lib/python2.7/site-packages/mocker-1.1-py2.7.egg/</a:t>
              </a:r>
              <a:r>
                <a:rPr lang="en-US" sz="800" dirty="0" err="1"/>
                <a:t>mocker.py</a:t>
              </a:r>
              <a:r>
                <a:rPr lang="en-US" sz="800" dirty="0"/>
                <a:t>", line 147, in </a:t>
              </a:r>
              <a:r>
                <a:rPr lang="en-US" sz="800" dirty="0" err="1"/>
                <a:t>test_method_wrapper</a:t>
              </a:r>
              <a:endParaRPr lang="en-US" sz="800" dirty="0"/>
            </a:p>
            <a:p>
              <a:r>
                <a:rPr lang="en-US" sz="800" dirty="0"/>
                <a:t>    result = </a:t>
              </a:r>
              <a:r>
                <a:rPr lang="en-US" sz="800" dirty="0" err="1"/>
                <a:t>test_method</a:t>
              </a:r>
              <a:r>
                <a:rPr lang="en-US" sz="800" dirty="0"/>
                <a:t>()</a:t>
              </a:r>
            </a:p>
            <a:p>
              <a:r>
                <a:rPr lang="en-US" sz="800" dirty="0"/>
                <a:t>  File "</a:t>
              </a:r>
              <a:r>
                <a:rPr lang="en-US" sz="800" dirty="0" err="1"/>
                <a:t>test_sasmath_find_u.py</a:t>
              </a:r>
              <a:r>
                <a:rPr lang="en-US" sz="800" dirty="0"/>
                <a:t>", line 79, in </a:t>
              </a:r>
              <a:r>
                <a:rPr lang="en-US" sz="800" dirty="0" err="1"/>
                <a:t>test_find_u_pdb</a:t>
              </a:r>
              <a:endParaRPr lang="en-US" sz="800" dirty="0"/>
            </a:p>
            <a:p>
              <a:r>
                <a:rPr lang="en-US" sz="800" dirty="0"/>
                <a:t>    u = </a:t>
              </a:r>
              <a:r>
                <a:rPr lang="en-US" sz="800" dirty="0" err="1"/>
                <a:t>self.o.find_u</a:t>
              </a:r>
              <a:r>
                <a:rPr lang="en-US" sz="800" dirty="0"/>
                <a:t>(coor_sub_m1, coor_sub_m2)</a:t>
              </a:r>
            </a:p>
            <a:p>
              <a:r>
                <a:rPr lang="en-US" sz="800" dirty="0"/>
                <a:t>  File "/Library/Frameworks/</a:t>
              </a:r>
              <a:r>
                <a:rPr lang="en-US" sz="800" dirty="0" err="1"/>
                <a:t>Python.framework</a:t>
              </a:r>
              <a:r>
                <a:rPr lang="en-US" sz="800" dirty="0"/>
                <a:t>/Versions/7.1/lib/python2.7/site-packages/</a:t>
              </a:r>
              <a:r>
                <a:rPr lang="en-US" sz="800" dirty="0" err="1"/>
                <a:t>sassie</a:t>
              </a:r>
              <a:r>
                <a:rPr lang="en-US" sz="800" dirty="0"/>
                <a:t>/</a:t>
              </a:r>
              <a:r>
                <a:rPr lang="en-US" sz="800" dirty="0" err="1"/>
                <a:t>sasmol</a:t>
              </a:r>
              <a:r>
                <a:rPr lang="en-US" sz="800" dirty="0"/>
                <a:t>/</a:t>
              </a:r>
              <a:r>
                <a:rPr lang="en-US" sz="800" dirty="0" err="1"/>
                <a:t>sasmath.py</a:t>
              </a:r>
              <a:r>
                <a:rPr lang="en-US" sz="800" dirty="0"/>
                <a:t>", line 62, in </a:t>
              </a:r>
              <a:r>
                <a:rPr lang="en-US" sz="800" dirty="0" err="1"/>
                <a:t>find_u</a:t>
              </a:r>
              <a:endParaRPr lang="en-US" sz="800" dirty="0"/>
            </a:p>
            <a:p>
              <a:r>
                <a:rPr lang="en-US" sz="800" dirty="0"/>
                <a:t>    </a:t>
              </a:r>
              <a:r>
                <a:rPr lang="en-US" sz="800" dirty="0" err="1"/>
                <a:t>uk,ak</a:t>
              </a:r>
              <a:r>
                <a:rPr lang="en-US" sz="800" dirty="0"/>
                <a:t>=</a:t>
              </a:r>
              <a:r>
                <a:rPr lang="en-US" sz="800" dirty="0" err="1"/>
                <a:t>numpy.linalg.eig</a:t>
              </a:r>
              <a:r>
                <a:rPr lang="en-US" sz="800" dirty="0"/>
                <a:t>(</a:t>
              </a:r>
              <a:r>
                <a:rPr lang="en-US" sz="800" dirty="0" err="1"/>
                <a:t>rtr</a:t>
              </a:r>
              <a:r>
                <a:rPr lang="en-US" sz="800" dirty="0"/>
                <a:t>); print '</a:t>
              </a:r>
              <a:r>
                <a:rPr lang="en-US" sz="800" dirty="0" err="1"/>
                <a:t>zhl</a:t>
              </a:r>
              <a:r>
                <a:rPr lang="en-US" sz="800" dirty="0"/>
                <a:t>\n', </a:t>
              </a:r>
              <a:r>
                <a:rPr lang="en-US" sz="800" dirty="0" err="1"/>
                <a:t>uk</a:t>
              </a:r>
              <a:r>
                <a:rPr lang="en-US" sz="800" dirty="0"/>
                <a:t>, '\n',</a:t>
              </a:r>
              <a:r>
                <a:rPr lang="en-US" sz="800" dirty="0" err="1"/>
                <a:t>ak</a:t>
              </a:r>
              <a:r>
                <a:rPr lang="en-US" sz="800" dirty="0"/>
                <a:t>;</a:t>
              </a:r>
            </a:p>
            <a:p>
              <a:r>
                <a:rPr lang="en-US" sz="800" dirty="0"/>
                <a:t>  File "/Library/Frameworks/</a:t>
              </a:r>
              <a:r>
                <a:rPr lang="en-US" sz="800" dirty="0" err="1"/>
                <a:t>Python.framework</a:t>
              </a:r>
              <a:r>
                <a:rPr lang="en-US" sz="800" dirty="0"/>
                <a:t>/Versions/7.1/lib/python2.7/site-packages/</a:t>
              </a:r>
              <a:r>
                <a:rPr lang="en-US" sz="800" dirty="0" err="1"/>
                <a:t>numpy</a:t>
              </a:r>
              <a:r>
                <a:rPr lang="en-US" sz="800" dirty="0"/>
                <a:t>/</a:t>
              </a:r>
              <a:r>
                <a:rPr lang="en-US" sz="800" dirty="0" err="1"/>
                <a:t>linalg</a:t>
              </a:r>
              <a:r>
                <a:rPr lang="en-US" sz="800" dirty="0"/>
                <a:t>/</a:t>
              </a:r>
              <a:r>
                <a:rPr lang="en-US" sz="800" dirty="0" err="1"/>
                <a:t>linalg.py</a:t>
              </a:r>
              <a:r>
                <a:rPr lang="en-US" sz="800" dirty="0"/>
                <a:t>", line 1017, in </a:t>
              </a:r>
              <a:r>
                <a:rPr lang="en-US" sz="800" dirty="0" err="1"/>
                <a:t>eig</a:t>
              </a:r>
              <a:endParaRPr lang="en-US" sz="800" dirty="0"/>
            </a:p>
            <a:p>
              <a:r>
                <a:rPr lang="en-US" sz="800" dirty="0"/>
                <a:t>    _</a:t>
              </a:r>
              <a:r>
                <a:rPr lang="en-US" sz="800" dirty="0" err="1"/>
                <a:t>assertFinite</a:t>
              </a:r>
              <a:r>
                <a:rPr lang="en-US" sz="800" dirty="0"/>
                <a:t>(a)</a:t>
              </a:r>
            </a:p>
            <a:p>
              <a:r>
                <a:rPr lang="en-US" sz="800" dirty="0"/>
                <a:t>  File "/Library/Frameworks/</a:t>
              </a:r>
              <a:r>
                <a:rPr lang="en-US" sz="800" dirty="0" err="1"/>
                <a:t>Python.framework</a:t>
              </a:r>
              <a:r>
                <a:rPr lang="en-US" sz="800" dirty="0"/>
                <a:t>/Versions/7.1/lib/python2.7/site-packages/</a:t>
              </a:r>
              <a:r>
                <a:rPr lang="en-US" sz="800" dirty="0" err="1"/>
                <a:t>numpy</a:t>
              </a:r>
              <a:r>
                <a:rPr lang="en-US" sz="800" dirty="0"/>
                <a:t>/</a:t>
              </a:r>
              <a:r>
                <a:rPr lang="en-US" sz="800" dirty="0" err="1"/>
                <a:t>linalg</a:t>
              </a:r>
              <a:r>
                <a:rPr lang="en-US" sz="800" dirty="0"/>
                <a:t>/</a:t>
              </a:r>
              <a:r>
                <a:rPr lang="en-US" sz="800" dirty="0" err="1"/>
                <a:t>linalg.py</a:t>
              </a:r>
              <a:r>
                <a:rPr lang="en-US" sz="800" dirty="0"/>
                <a:t>", line 165, in _</a:t>
              </a:r>
              <a:r>
                <a:rPr lang="en-US" sz="800" dirty="0" err="1"/>
                <a:t>assertFinite</a:t>
              </a:r>
              <a:endParaRPr lang="en-US" sz="800" dirty="0"/>
            </a:p>
            <a:p>
              <a:r>
                <a:rPr lang="en-US" sz="800" dirty="0"/>
                <a:t>    raise </a:t>
              </a:r>
              <a:r>
                <a:rPr lang="en-US" sz="800" dirty="0" err="1"/>
                <a:t>LinAlgError</a:t>
              </a:r>
              <a:r>
                <a:rPr lang="en-US" sz="800" dirty="0"/>
                <a:t>, "Array must not contain </a:t>
              </a:r>
              <a:r>
                <a:rPr lang="en-US" sz="800" dirty="0" err="1"/>
                <a:t>infs</a:t>
              </a:r>
              <a:r>
                <a:rPr lang="en-US" sz="800" dirty="0"/>
                <a:t> or </a:t>
              </a:r>
              <a:r>
                <a:rPr lang="en-US" sz="800" dirty="0" err="1"/>
                <a:t>NaNs</a:t>
              </a:r>
              <a:r>
                <a:rPr lang="en-US" sz="800" dirty="0"/>
                <a:t>"</a:t>
              </a:r>
            </a:p>
            <a:p>
              <a:r>
                <a:rPr lang="en-US" sz="800" dirty="0" err="1"/>
                <a:t>LinAlgError</a:t>
              </a:r>
              <a:r>
                <a:rPr lang="en-US" sz="800" dirty="0"/>
                <a:t>: Array must not contain </a:t>
              </a:r>
              <a:r>
                <a:rPr lang="en-US" sz="800" dirty="0" err="1"/>
                <a:t>infs</a:t>
              </a:r>
              <a:r>
                <a:rPr lang="en-US" sz="800" dirty="0"/>
                <a:t> or </a:t>
              </a:r>
              <a:r>
                <a:rPr lang="en-US" sz="800" dirty="0" err="1"/>
                <a:t>NaNs</a:t>
              </a:r>
              <a:endParaRPr lang="en-US" sz="800" dirty="0"/>
            </a:p>
            <a:p>
              <a:endParaRPr lang="en-US" sz="800" dirty="0"/>
            </a:p>
            <a:p>
              <a:r>
                <a:rPr lang="en-US" sz="800" dirty="0"/>
                <a:t>----------------------------------------------------------------------</a:t>
              </a:r>
            </a:p>
            <a:p>
              <a:r>
                <a:rPr lang="en-US" sz="800" dirty="0"/>
                <a:t>Ran 1 test in 0.032s</a:t>
              </a:r>
            </a:p>
            <a:p>
              <a:endParaRPr lang="en-US" sz="800" dirty="0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6055895" y="3304794"/>
              <a:ext cx="962526" cy="371517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62831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Testing Hierarchy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416153"/>
              </p:ext>
            </p:extLst>
          </p:nvPr>
        </p:nvGraphicFramePr>
        <p:xfrm>
          <a:off x="161592" y="1069473"/>
          <a:ext cx="8042275" cy="6491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1402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213152"/>
            <a:ext cx="8042276" cy="1030111"/>
          </a:xfrm>
        </p:spPr>
        <p:txBody>
          <a:bodyPr/>
          <a:lstStyle/>
          <a:p>
            <a:pPr algn="l"/>
            <a:r>
              <a:rPr lang="en-US" dirty="0" err="1" smtClean="0"/>
              <a:t>run_test.py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1053" y="1243263"/>
            <a:ext cx="8435474" cy="5447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#!/Library/Frameworks/</a:t>
            </a:r>
            <a:r>
              <a:rPr lang="en-US" sz="1200" dirty="0" err="1"/>
              <a:t>Python.framework</a:t>
            </a:r>
            <a:r>
              <a:rPr lang="en-US" sz="1200" dirty="0"/>
              <a:t>/Versions/Current/bin/python</a:t>
            </a:r>
          </a:p>
          <a:p>
            <a:endParaRPr lang="en-US" sz="1200" dirty="0"/>
          </a:p>
          <a:p>
            <a:r>
              <a:rPr lang="en-US" sz="1200" dirty="0"/>
              <a:t>import </a:t>
            </a:r>
            <a:r>
              <a:rPr lang="en-US" sz="1200" dirty="0" err="1"/>
              <a:t>os,sys</a:t>
            </a:r>
            <a:endParaRPr lang="en-US" sz="1200" dirty="0"/>
          </a:p>
          <a:p>
            <a:r>
              <a:rPr lang="en-US" sz="1200" dirty="0"/>
              <a:t>import </a:t>
            </a:r>
            <a:r>
              <a:rPr lang="en-US" sz="1200" dirty="0" err="1"/>
              <a:t>fnmatch</a:t>
            </a:r>
            <a:endParaRPr lang="en-US" sz="1200" dirty="0"/>
          </a:p>
          <a:p>
            <a:r>
              <a:rPr lang="en-US" sz="1200" dirty="0"/>
              <a:t>import glob</a:t>
            </a:r>
          </a:p>
          <a:p>
            <a:endParaRPr lang="en-US" sz="1200" dirty="0"/>
          </a:p>
          <a:p>
            <a:r>
              <a:rPr lang="en-US" sz="1200" dirty="0" err="1"/>
              <a:t>listdirs</a:t>
            </a:r>
            <a:r>
              <a:rPr lang="en-US" sz="1200" dirty="0"/>
              <a:t>=[]</a:t>
            </a:r>
          </a:p>
          <a:p>
            <a:r>
              <a:rPr lang="en-US" sz="1200" dirty="0" err="1"/>
              <a:t>listfiles</a:t>
            </a:r>
            <a:r>
              <a:rPr lang="en-US" sz="1200" dirty="0"/>
              <a:t>=[]</a:t>
            </a:r>
          </a:p>
          <a:p>
            <a:r>
              <a:rPr lang="en-US" sz="1200" dirty="0"/>
              <a:t>path = './'</a:t>
            </a:r>
          </a:p>
          <a:p>
            <a:r>
              <a:rPr lang="en-US" sz="1200" dirty="0"/>
              <a:t>for item in </a:t>
            </a:r>
            <a:r>
              <a:rPr lang="en-US" sz="1200" dirty="0" err="1"/>
              <a:t>glob.glob</a:t>
            </a:r>
            <a:r>
              <a:rPr lang="en-US" sz="1200" dirty="0"/>
              <a:t>('*'): # </a:t>
            </a:r>
            <a:r>
              <a:rPr lang="en-US" sz="1200" dirty="0" err="1"/>
              <a:t>os.path.join</a:t>
            </a:r>
            <a:r>
              <a:rPr lang="en-US" sz="1200" dirty="0"/>
              <a:t>(path,'*') ):</a:t>
            </a:r>
          </a:p>
          <a:p>
            <a:r>
              <a:rPr lang="en-US" sz="1200" dirty="0"/>
              <a:t>    #print "current file is: " + item</a:t>
            </a:r>
          </a:p>
          <a:p>
            <a:r>
              <a:rPr lang="en-US" sz="1200" dirty="0"/>
              <a:t>    if (</a:t>
            </a:r>
            <a:r>
              <a:rPr lang="en-US" sz="1200" dirty="0" err="1"/>
              <a:t>os.path.isdir</a:t>
            </a:r>
            <a:r>
              <a:rPr lang="en-US" sz="1200" dirty="0"/>
              <a:t>(item) and </a:t>
            </a:r>
            <a:r>
              <a:rPr lang="en-US" sz="1200" dirty="0" err="1"/>
              <a:t>fnmatch.fnmatch</a:t>
            </a:r>
            <a:r>
              <a:rPr lang="en-US" sz="1200" dirty="0"/>
              <a:t>(</a:t>
            </a:r>
            <a:r>
              <a:rPr lang="en-US" sz="1200" dirty="0" err="1"/>
              <a:t>item,'test</a:t>
            </a:r>
            <a:r>
              <a:rPr lang="en-US" sz="1200" dirty="0"/>
              <a:t>_*')):</a:t>
            </a:r>
          </a:p>
          <a:p>
            <a:r>
              <a:rPr lang="en-US" sz="1200" dirty="0"/>
              <a:t>       </a:t>
            </a:r>
            <a:r>
              <a:rPr lang="en-US" sz="1200" dirty="0" err="1"/>
              <a:t>listdirs.append</a:t>
            </a:r>
            <a:r>
              <a:rPr lang="en-US" sz="1200" dirty="0"/>
              <a:t>(item)</a:t>
            </a:r>
          </a:p>
          <a:p>
            <a:r>
              <a:rPr lang="en-US" sz="1200" dirty="0"/>
              <a:t>    </a:t>
            </a:r>
            <a:r>
              <a:rPr lang="en-US" sz="1200" dirty="0" err="1"/>
              <a:t>elif</a:t>
            </a:r>
            <a:r>
              <a:rPr lang="en-US" sz="1200" dirty="0"/>
              <a:t> (</a:t>
            </a:r>
            <a:r>
              <a:rPr lang="en-US" sz="1200" dirty="0" err="1"/>
              <a:t>os.path.isfile</a:t>
            </a:r>
            <a:r>
              <a:rPr lang="en-US" sz="1200" dirty="0"/>
              <a:t>(item) and </a:t>
            </a:r>
            <a:r>
              <a:rPr lang="en-US" sz="1200" dirty="0" err="1"/>
              <a:t>fnmatch.fnmatch</a:t>
            </a:r>
            <a:r>
              <a:rPr lang="en-US" sz="1200" dirty="0"/>
              <a:t>(</a:t>
            </a:r>
            <a:r>
              <a:rPr lang="en-US" sz="1200" dirty="0" err="1"/>
              <a:t>item,'test</a:t>
            </a:r>
            <a:r>
              <a:rPr lang="en-US" sz="1200" dirty="0"/>
              <a:t>_*.</a:t>
            </a:r>
            <a:r>
              <a:rPr lang="en-US" sz="1200" dirty="0" err="1"/>
              <a:t>py</a:t>
            </a:r>
            <a:r>
              <a:rPr lang="en-US" sz="1200" dirty="0"/>
              <a:t>')):</a:t>
            </a:r>
          </a:p>
          <a:p>
            <a:r>
              <a:rPr lang="en-US" sz="1200" dirty="0"/>
              <a:t>       </a:t>
            </a:r>
            <a:r>
              <a:rPr lang="en-US" sz="1200" dirty="0" err="1"/>
              <a:t>listfiles.append</a:t>
            </a:r>
            <a:r>
              <a:rPr lang="en-US" sz="1200" dirty="0"/>
              <a:t>(item)</a:t>
            </a:r>
          </a:p>
          <a:p>
            <a:endParaRPr lang="en-US" sz="1200" dirty="0"/>
          </a:p>
          <a:p>
            <a:r>
              <a:rPr lang="en-US" sz="1200" dirty="0"/>
              <a:t>if </a:t>
            </a:r>
            <a:r>
              <a:rPr lang="en-US" sz="1200" dirty="0" err="1"/>
              <a:t>len</a:t>
            </a:r>
            <a:r>
              <a:rPr lang="en-US" sz="1200" dirty="0"/>
              <a:t>(</a:t>
            </a:r>
            <a:r>
              <a:rPr lang="en-US" sz="1200" dirty="0" err="1"/>
              <a:t>listfiles</a:t>
            </a:r>
            <a:r>
              <a:rPr lang="en-US" sz="1200" dirty="0"/>
              <a:t>)&gt;0:</a:t>
            </a:r>
          </a:p>
          <a:p>
            <a:r>
              <a:rPr lang="en-US" sz="1200" dirty="0"/>
              <a:t>    </a:t>
            </a:r>
            <a:r>
              <a:rPr lang="en-US" sz="1200" dirty="0" err="1"/>
              <a:t>os.system</a:t>
            </a:r>
            <a:r>
              <a:rPr lang="en-US" sz="1200" dirty="0"/>
              <a:t>('</a:t>
            </a:r>
            <a:r>
              <a:rPr lang="en-US" sz="1200" dirty="0" err="1"/>
              <a:t>nosetests</a:t>
            </a:r>
            <a:r>
              <a:rPr lang="en-US" sz="1200" dirty="0"/>
              <a:t> test_*.</a:t>
            </a:r>
            <a:r>
              <a:rPr lang="en-US" sz="1200" dirty="0" err="1"/>
              <a:t>py</a:t>
            </a:r>
            <a:r>
              <a:rPr lang="en-US" sz="1200" dirty="0"/>
              <a:t>')</a:t>
            </a:r>
          </a:p>
          <a:p>
            <a:r>
              <a:rPr lang="en-US" sz="1200" dirty="0"/>
              <a:t>    print "***************************************************************************\n\n\n\n"</a:t>
            </a:r>
          </a:p>
          <a:p>
            <a:endParaRPr lang="en-US" sz="1200" dirty="0"/>
          </a:p>
          <a:p>
            <a:r>
              <a:rPr lang="en-US" sz="1200" dirty="0"/>
              <a:t>if </a:t>
            </a:r>
            <a:r>
              <a:rPr lang="en-US" sz="1200" dirty="0" err="1"/>
              <a:t>len</a:t>
            </a:r>
            <a:r>
              <a:rPr lang="en-US" sz="1200" dirty="0"/>
              <a:t>(</a:t>
            </a:r>
            <a:r>
              <a:rPr lang="en-US" sz="1200" dirty="0" err="1"/>
              <a:t>sys.argv</a:t>
            </a:r>
            <a:r>
              <a:rPr lang="en-US" sz="1200" dirty="0"/>
              <a:t>)&gt;1:</a:t>
            </a:r>
          </a:p>
          <a:p>
            <a:r>
              <a:rPr lang="en-US" sz="1200" dirty="0"/>
              <a:t>       if </a:t>
            </a:r>
            <a:r>
              <a:rPr lang="en-US" sz="1200" dirty="0" err="1"/>
              <a:t>sys.argv</a:t>
            </a:r>
            <a:r>
              <a:rPr lang="en-US" sz="1200" dirty="0"/>
              <a:t>[1]=='-f':</a:t>
            </a:r>
          </a:p>
          <a:p>
            <a:r>
              <a:rPr lang="en-US" sz="1200" dirty="0"/>
              <a:t>          exit(0)</a:t>
            </a:r>
          </a:p>
          <a:p>
            <a:endParaRPr lang="en-US" sz="1200" dirty="0"/>
          </a:p>
          <a:p>
            <a:r>
              <a:rPr lang="en-US" sz="1200" dirty="0"/>
              <a:t>if </a:t>
            </a:r>
            <a:r>
              <a:rPr lang="en-US" sz="1200" dirty="0" err="1"/>
              <a:t>len</a:t>
            </a:r>
            <a:r>
              <a:rPr lang="en-US" sz="1200" dirty="0"/>
              <a:t>(</a:t>
            </a:r>
            <a:r>
              <a:rPr lang="en-US" sz="1200" dirty="0" err="1"/>
              <a:t>listdirs</a:t>
            </a:r>
            <a:r>
              <a:rPr lang="en-US" sz="1200" dirty="0"/>
              <a:t>)&gt;0:</a:t>
            </a:r>
          </a:p>
          <a:p>
            <a:r>
              <a:rPr lang="en-US" sz="1200" dirty="0"/>
              <a:t>    for item in </a:t>
            </a:r>
            <a:r>
              <a:rPr lang="en-US" sz="1200" dirty="0" err="1"/>
              <a:t>listdirs</a:t>
            </a:r>
            <a:r>
              <a:rPr lang="en-US" sz="1200" dirty="0"/>
              <a:t>:</a:t>
            </a:r>
          </a:p>
          <a:p>
            <a:r>
              <a:rPr lang="en-US" sz="1200" dirty="0"/>
              <a:t>       print "\n\n\n***************************************************************************\</a:t>
            </a:r>
            <a:r>
              <a:rPr lang="en-US" sz="1200" dirty="0" err="1"/>
              <a:t>n",item</a:t>
            </a:r>
            <a:endParaRPr lang="en-US" sz="1200" dirty="0"/>
          </a:p>
          <a:p>
            <a:r>
              <a:rPr lang="en-US" sz="1200" dirty="0"/>
              <a:t>       command = '(cd '+item+'; python ./</a:t>
            </a:r>
            <a:r>
              <a:rPr lang="en-US" sz="1200" dirty="0" err="1"/>
              <a:t>run_test.py</a:t>
            </a:r>
            <a:r>
              <a:rPr lang="en-US" sz="1200" dirty="0"/>
              <a:t>)'</a:t>
            </a:r>
          </a:p>
          <a:p>
            <a:r>
              <a:rPr lang="en-US" sz="1200" dirty="0"/>
              <a:t>       </a:t>
            </a:r>
            <a:r>
              <a:rPr lang="en-US" sz="1200" dirty="0" err="1"/>
              <a:t>os.system</a:t>
            </a:r>
            <a:r>
              <a:rPr lang="en-US" sz="1200" dirty="0"/>
              <a:t>(command)</a:t>
            </a:r>
          </a:p>
        </p:txBody>
      </p:sp>
    </p:spTree>
    <p:extLst>
      <p:ext uri="{BB962C8B-B14F-4D97-AF65-F5344CB8AC3E}">
        <p14:creationId xmlns:p14="http://schemas.microsoft.com/office/powerpoint/2010/main" val="3416833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213152"/>
            <a:ext cx="8042276" cy="1030111"/>
          </a:xfrm>
        </p:spPr>
        <p:txBody>
          <a:bodyPr/>
          <a:lstStyle/>
          <a:p>
            <a:pPr algn="l"/>
            <a:r>
              <a:rPr lang="en-US" dirty="0" smtClean="0"/>
              <a:t>Testing Script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1053" y="1109577"/>
            <a:ext cx="8435474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from </a:t>
            </a:r>
            <a:r>
              <a:rPr lang="en-US" sz="1200" dirty="0" err="1"/>
              <a:t>unittest</a:t>
            </a:r>
            <a:r>
              <a:rPr lang="en-US" sz="1200" dirty="0"/>
              <a:t> import main</a:t>
            </a:r>
          </a:p>
          <a:p>
            <a:r>
              <a:rPr lang="en-US" sz="1200" dirty="0"/>
              <a:t>from mocker import Mocker, </a:t>
            </a:r>
            <a:r>
              <a:rPr lang="en-US" sz="1200" dirty="0" err="1"/>
              <a:t>MockerTestCase</a:t>
            </a:r>
            <a:r>
              <a:rPr lang="en-US" sz="1200" dirty="0"/>
              <a:t>, ANY, ARGS, KWARGS</a:t>
            </a:r>
          </a:p>
          <a:p>
            <a:r>
              <a:rPr lang="en-US" sz="1200" dirty="0"/>
              <a:t>from </a:t>
            </a:r>
            <a:r>
              <a:rPr lang="en-US" sz="1200" dirty="0" err="1"/>
              <a:t>sassie.sasmol</a:t>
            </a:r>
            <a:r>
              <a:rPr lang="en-US" sz="1200" dirty="0"/>
              <a:t> import </a:t>
            </a:r>
            <a:r>
              <a:rPr lang="en-US" sz="1200" dirty="0" err="1"/>
              <a:t>sasmath,sasmol,sasio</a:t>
            </a:r>
            <a:endParaRPr lang="en-US" sz="1200" dirty="0"/>
          </a:p>
          <a:p>
            <a:r>
              <a:rPr lang="en-US" sz="1200" dirty="0"/>
              <a:t>from </a:t>
            </a:r>
            <a:r>
              <a:rPr lang="en-US" sz="1200" dirty="0" err="1"/>
              <a:t>numpy</a:t>
            </a:r>
            <a:r>
              <a:rPr lang="en-US" sz="1200" dirty="0"/>
              <a:t> import *</a:t>
            </a:r>
          </a:p>
          <a:p>
            <a:endParaRPr lang="en-US" sz="1200" dirty="0"/>
          </a:p>
          <a:p>
            <a:r>
              <a:rPr lang="en-US" sz="1200" dirty="0"/>
              <a:t>class </a:t>
            </a:r>
            <a:r>
              <a:rPr lang="en-US" sz="1200" dirty="0" err="1"/>
              <a:t>test_sasmath</a:t>
            </a:r>
            <a:r>
              <a:rPr lang="en-US" sz="1200" dirty="0"/>
              <a:t>(</a:t>
            </a:r>
            <a:r>
              <a:rPr lang="en-US" sz="1200" dirty="0" err="1"/>
              <a:t>MockerTestCase</a:t>
            </a:r>
            <a:r>
              <a:rPr lang="en-US" sz="1200" dirty="0"/>
              <a:t>)</a:t>
            </a:r>
            <a:r>
              <a:rPr lang="en-US" sz="1200" dirty="0" smtClean="0"/>
              <a:t>:</a:t>
            </a:r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setUp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self.m</a:t>
            </a:r>
            <a:r>
              <a:rPr lang="en-US" sz="1200" dirty="0"/>
              <a:t> = Mocker(</a:t>
            </a:r>
            <a:r>
              <a:rPr lang="en-US" sz="1200" dirty="0" smtClean="0"/>
              <a:t>)</a:t>
            </a:r>
            <a:endParaRPr lang="en-US" sz="1200" dirty="0"/>
          </a:p>
          <a:p>
            <a:r>
              <a:rPr lang="en-US" sz="1200" dirty="0"/>
              <a:t>        </a:t>
            </a:r>
            <a:r>
              <a:rPr lang="en-US" sz="1200" dirty="0" err="1"/>
              <a:t>self.m.replay</a:t>
            </a:r>
            <a:r>
              <a:rPr lang="en-US" sz="1200" dirty="0"/>
              <a:t>(</a:t>
            </a:r>
            <a:r>
              <a:rPr lang="en-US" sz="1200" dirty="0" smtClean="0"/>
              <a:t>)</a:t>
            </a:r>
            <a:endParaRPr lang="en-US" sz="1200" dirty="0"/>
          </a:p>
          <a:p>
            <a:r>
              <a:rPr lang="en-US" sz="1200" dirty="0"/>
              <a:t>        </a:t>
            </a:r>
            <a:r>
              <a:rPr lang="en-US" sz="1200" dirty="0" err="1"/>
              <a:t>self.o</a:t>
            </a:r>
            <a:r>
              <a:rPr lang="en-US" sz="1200" dirty="0"/>
              <a:t>=</a:t>
            </a:r>
            <a:r>
              <a:rPr lang="en-US" sz="1200" dirty="0" err="1"/>
              <a:t>sasmath.Math</a:t>
            </a:r>
            <a:r>
              <a:rPr lang="en-US" sz="1200" dirty="0"/>
              <a:t>()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assertListAlmostEqual</a:t>
            </a:r>
            <a:r>
              <a:rPr lang="en-US" sz="1200" dirty="0"/>
              <a:t>(</a:t>
            </a:r>
            <a:r>
              <a:rPr lang="en-US" sz="1200" dirty="0" err="1"/>
              <a:t>self,a,b</a:t>
            </a:r>
            <a:r>
              <a:rPr lang="en-US" sz="1200" dirty="0"/>
              <a:t>):</a:t>
            </a:r>
          </a:p>
          <a:p>
            <a:r>
              <a:rPr lang="en-US" sz="1200" dirty="0"/>
              <a:t>        if (</a:t>
            </a:r>
            <a:r>
              <a:rPr lang="en-US" sz="1200" dirty="0" err="1"/>
              <a:t>len</a:t>
            </a:r>
            <a:r>
              <a:rPr lang="en-US" sz="1200" dirty="0"/>
              <a:t>(a)!=</a:t>
            </a:r>
            <a:r>
              <a:rPr lang="en-US" sz="1200" dirty="0" err="1"/>
              <a:t>len</a:t>
            </a:r>
            <a:r>
              <a:rPr lang="en-US" sz="1200" dirty="0"/>
              <a:t>(b)):</a:t>
            </a:r>
          </a:p>
          <a:p>
            <a:r>
              <a:rPr lang="en-US" sz="1200" dirty="0"/>
              <a:t>           raise "</a:t>
            </a:r>
            <a:r>
              <a:rPr lang="en-US" sz="1200" dirty="0" err="1"/>
              <a:t>LengthError</a:t>
            </a:r>
            <a:r>
              <a:rPr lang="en-US" sz="1200" dirty="0"/>
              <a:t>"</a:t>
            </a:r>
          </a:p>
          <a:p>
            <a:r>
              <a:rPr lang="en-US" sz="1200" dirty="0"/>
              <a:t>        else:</a:t>
            </a:r>
          </a:p>
          <a:p>
            <a:r>
              <a:rPr lang="en-US" sz="1200" dirty="0"/>
              <a:t>           for </a:t>
            </a:r>
            <a:r>
              <a:rPr lang="en-US" sz="1200" dirty="0" err="1"/>
              <a:t>i</a:t>
            </a:r>
            <a:r>
              <a:rPr lang="en-US" sz="1200" dirty="0"/>
              <a:t> in range(</a:t>
            </a:r>
            <a:r>
              <a:rPr lang="en-US" sz="1200" dirty="0" err="1"/>
              <a:t>len</a:t>
            </a:r>
            <a:r>
              <a:rPr lang="en-US" sz="1200" dirty="0"/>
              <a:t>(a)):</a:t>
            </a:r>
          </a:p>
          <a:p>
            <a:r>
              <a:rPr lang="en-US" sz="1200" dirty="0"/>
              <a:t>              </a:t>
            </a:r>
            <a:r>
              <a:rPr lang="en-US" sz="1200" dirty="0" err="1"/>
              <a:t>self.assertAlmostEqual</a:t>
            </a:r>
            <a:r>
              <a:rPr lang="en-US" sz="1200" dirty="0"/>
              <a:t>(a[</a:t>
            </a:r>
            <a:r>
              <a:rPr lang="en-US" sz="1200" dirty="0" err="1"/>
              <a:t>i</a:t>
            </a:r>
            <a:r>
              <a:rPr lang="en-US" sz="1200" dirty="0"/>
              <a:t>],b[</a:t>
            </a:r>
            <a:r>
              <a:rPr lang="en-US" sz="1200" dirty="0" err="1"/>
              <a:t>i</a:t>
            </a:r>
            <a:r>
              <a:rPr lang="en-US" sz="1200" dirty="0"/>
              <a:t>])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test_cross_product_2zero(self)</a:t>
            </a:r>
            <a:r>
              <a:rPr lang="en-US" sz="1200" dirty="0" smtClean="0"/>
              <a:t>:</a:t>
            </a:r>
            <a:endParaRPr lang="en-US" sz="1200" dirty="0"/>
          </a:p>
          <a:p>
            <a:r>
              <a:rPr lang="en-US" sz="1200" dirty="0"/>
              <a:t>        x=array([0, 0, 0])</a:t>
            </a:r>
          </a:p>
          <a:p>
            <a:r>
              <a:rPr lang="en-US" sz="1200" dirty="0"/>
              <a:t>        y=array([0, 0, 0])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(list(result),[0, 0, 0]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…</a:t>
            </a:r>
          </a:p>
          <a:p>
            <a:endParaRPr lang="en-US" sz="1200" dirty="0" smtClean="0"/>
          </a:p>
          <a:p>
            <a:r>
              <a:rPr lang="en-US" sz="1200" dirty="0" smtClean="0"/>
              <a:t>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tearDown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self.m.verify</a:t>
            </a:r>
            <a:r>
              <a:rPr lang="en-US" sz="1200" dirty="0"/>
              <a:t>()</a:t>
            </a:r>
          </a:p>
          <a:p>
            <a:endParaRPr lang="en-US" sz="1200" dirty="0"/>
          </a:p>
          <a:p>
            <a:r>
              <a:rPr lang="en-US" sz="1200" dirty="0"/>
              <a:t>if __name__ == '__main__':</a:t>
            </a:r>
          </a:p>
          <a:p>
            <a:r>
              <a:rPr lang="en-US" sz="1200" dirty="0"/>
              <a:t>   main()</a:t>
            </a:r>
            <a:endParaRPr lang="en-US" sz="1200" dirty="0" smtClean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5" name="Rounded Rectangle 4"/>
          <p:cNvSpPr/>
          <p:nvPr/>
        </p:nvSpPr>
        <p:spPr>
          <a:xfrm>
            <a:off x="588211" y="3061364"/>
            <a:ext cx="4959684" cy="1336844"/>
          </a:xfrm>
          <a:prstGeom prst="roundRect">
            <a:avLst/>
          </a:prstGeom>
          <a:solidFill>
            <a:schemeClr val="accent6">
              <a:lumMod val="40000"/>
              <a:lumOff val="60000"/>
              <a:alpha val="26000"/>
            </a:schemeClr>
          </a:solidFill>
          <a:ln>
            <a:solidFill>
              <a:schemeClr val="accent6">
                <a:lumMod val="40000"/>
                <a:lumOff val="60000"/>
                <a:alpha val="41000"/>
              </a:schemeClr>
            </a:solidFill>
          </a:ln>
          <a:effectLst>
            <a:outerShdw blurRad="63500" dist="25400" dir="5400000" sx="101000" sy="101000" rotWithShape="0">
              <a:schemeClr val="accent6">
                <a:lumMod val="40000"/>
                <a:lumOff val="60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03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213152"/>
            <a:ext cx="8042276" cy="1030111"/>
          </a:xfrm>
        </p:spPr>
        <p:txBody>
          <a:bodyPr/>
          <a:lstStyle/>
          <a:p>
            <a:pPr algn="l"/>
            <a:r>
              <a:rPr lang="en-US" dirty="0" err="1" smtClean="0"/>
              <a:t>cross_product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1053" y="1122945"/>
            <a:ext cx="8435474" cy="581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test_cross_product_1zero(self)</a:t>
            </a:r>
            <a:r>
              <a:rPr lang="en-US" sz="1200" dirty="0" smtClean="0"/>
              <a:t>:</a:t>
            </a:r>
            <a:endParaRPr lang="en-US" sz="1200" dirty="0"/>
          </a:p>
          <a:p>
            <a:r>
              <a:rPr lang="en-US" sz="1200" dirty="0"/>
              <a:t>        x=array([0, 0, 0])</a:t>
            </a:r>
          </a:p>
          <a:p>
            <a:r>
              <a:rPr lang="en-US" sz="1200" dirty="0"/>
              <a:t>        y=array([3.2, 2.6, -0.3])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(list(result),[0, 0, 0])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test_cross_product_XtimesY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x=array([1, 0, 0])</a:t>
            </a:r>
          </a:p>
          <a:p>
            <a:r>
              <a:rPr lang="en-US" sz="1200" dirty="0"/>
              <a:t>        y=array([0, 1, 0])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(list(result),[0, 0, 1])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test_cross_product_XtimesZ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x=array([1, 0, 0])</a:t>
            </a:r>
          </a:p>
          <a:p>
            <a:r>
              <a:rPr lang="en-US" sz="1200" dirty="0"/>
              <a:t>        y=array([0, 0, 1])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(list(result),[0, -1, 0])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test_cross_product_arbitary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x=array([3.0, 0, 0])</a:t>
            </a:r>
          </a:p>
          <a:p>
            <a:r>
              <a:rPr lang="en-US" sz="1200" dirty="0"/>
              <a:t>        y=array([0, 0, -2.2])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(list(result),[0, 6.6, 0])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test_cross_product_numpy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x=array([3.0, 3.0, -100.2])</a:t>
            </a:r>
          </a:p>
          <a:p>
            <a:r>
              <a:rPr lang="en-US" sz="1200" dirty="0"/>
              <a:t>        y=array([17.68, 0.9, -2.2])</a:t>
            </a:r>
          </a:p>
          <a:p>
            <a:r>
              <a:rPr lang="en-US" sz="1200" dirty="0"/>
              <a:t>        result=</a:t>
            </a:r>
            <a:r>
              <a:rPr lang="en-US" sz="1200" dirty="0" err="1"/>
              <a:t>self.o.cross_product</a:t>
            </a:r>
            <a:r>
              <a:rPr lang="en-US" sz="1200" dirty="0"/>
              <a:t>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resultnp</a:t>
            </a:r>
            <a:r>
              <a:rPr lang="en-US" sz="1200" dirty="0"/>
              <a:t> = cross(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(list(result),list(</a:t>
            </a:r>
            <a:r>
              <a:rPr lang="en-US" sz="1200" dirty="0" err="1"/>
              <a:t>resultnp</a:t>
            </a:r>
            <a:r>
              <a:rPr lang="en-US" sz="1200" dirty="0"/>
              <a:t>))</a:t>
            </a:r>
          </a:p>
        </p:txBody>
      </p:sp>
      <p:sp>
        <p:nvSpPr>
          <p:cNvPr id="5" name="Snip and Round Single Corner Rectangle 4"/>
          <p:cNvSpPr/>
          <p:nvPr/>
        </p:nvSpPr>
        <p:spPr>
          <a:xfrm>
            <a:off x="5039900" y="481261"/>
            <a:ext cx="1497263" cy="641684"/>
          </a:xfrm>
          <a:prstGeom prst="snip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Passed!</a:t>
            </a:r>
          </a:p>
        </p:txBody>
      </p:sp>
    </p:spTree>
    <p:extLst>
      <p:ext uri="{BB962C8B-B14F-4D97-AF65-F5344CB8AC3E}">
        <p14:creationId xmlns:p14="http://schemas.microsoft.com/office/powerpoint/2010/main" val="2137361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213152"/>
            <a:ext cx="8042276" cy="1030111"/>
          </a:xfrm>
        </p:spPr>
        <p:txBody>
          <a:bodyPr/>
          <a:lstStyle/>
          <a:p>
            <a:pPr algn="l"/>
            <a:r>
              <a:rPr lang="en-US" dirty="0" err="1" smtClean="0"/>
              <a:t>signed_angle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1053" y="1122945"/>
            <a:ext cx="8435474" cy="581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smtClean="0"/>
              <a:t>  </a:t>
            </a:r>
            <a:r>
              <a:rPr lang="en-US" sz="1200" dirty="0" err="1" smtClean="0"/>
              <a:t>def</a:t>
            </a:r>
            <a:r>
              <a:rPr lang="en-US" sz="1200" dirty="0" smtClean="0"/>
              <a:t> </a:t>
            </a:r>
            <a:r>
              <a:rPr lang="en-US" sz="1200" dirty="0" err="1"/>
              <a:t>calc_expected</a:t>
            </a:r>
            <a:r>
              <a:rPr lang="en-US" sz="1200" dirty="0"/>
              <a:t>(</a:t>
            </a:r>
            <a:r>
              <a:rPr lang="en-US" sz="1200" dirty="0" err="1"/>
              <a:t>self,a,b,c</a:t>
            </a:r>
            <a:r>
              <a:rPr lang="en-US" sz="1200" dirty="0"/>
              <a:t>):</a:t>
            </a:r>
          </a:p>
          <a:p>
            <a:r>
              <a:rPr lang="en-US" sz="1200" dirty="0"/>
              <a:t>        if dot(</a:t>
            </a:r>
            <a:r>
              <a:rPr lang="en-US" sz="1200" dirty="0" err="1"/>
              <a:t>a,a</a:t>
            </a:r>
            <a:r>
              <a:rPr lang="en-US" sz="1200" dirty="0"/>
              <a:t>)*dot(</a:t>
            </a:r>
            <a:r>
              <a:rPr lang="en-US" sz="1200" dirty="0" err="1"/>
              <a:t>b,b</a:t>
            </a:r>
            <a:r>
              <a:rPr lang="en-US" sz="1200" dirty="0"/>
              <a:t>)==0.0:</a:t>
            </a:r>
          </a:p>
          <a:p>
            <a:r>
              <a:rPr lang="en-US" sz="1200" dirty="0"/>
              <a:t>           return 180.0</a:t>
            </a:r>
          </a:p>
          <a:p>
            <a:r>
              <a:rPr lang="en-US" sz="1200" dirty="0"/>
              <a:t>        else:</a:t>
            </a:r>
          </a:p>
          <a:p>
            <a:r>
              <a:rPr lang="en-US" sz="1200" dirty="0"/>
              <a:t>           angle = (180.0/pi) * </a:t>
            </a:r>
            <a:r>
              <a:rPr lang="en-US" sz="1200" dirty="0" err="1"/>
              <a:t>arccos</a:t>
            </a:r>
            <a:r>
              <a:rPr lang="en-US" sz="1200" dirty="0"/>
              <a:t>(dot(</a:t>
            </a:r>
            <a:r>
              <a:rPr lang="en-US" sz="1200" dirty="0" err="1"/>
              <a:t>a,b</a:t>
            </a:r>
            <a:r>
              <a:rPr lang="en-US" sz="1200" dirty="0"/>
              <a:t>)/</a:t>
            </a:r>
            <a:r>
              <a:rPr lang="en-US" sz="1200" dirty="0" err="1"/>
              <a:t>sqrt</a:t>
            </a:r>
            <a:r>
              <a:rPr lang="en-US" sz="1200" dirty="0"/>
              <a:t>(dot(</a:t>
            </a:r>
            <a:r>
              <a:rPr lang="en-US" sz="1200" dirty="0" err="1"/>
              <a:t>a,a</a:t>
            </a:r>
            <a:r>
              <a:rPr lang="en-US" sz="1200" dirty="0"/>
              <a:t>)*dot(</a:t>
            </a:r>
            <a:r>
              <a:rPr lang="en-US" sz="1200" dirty="0" err="1"/>
              <a:t>b,b</a:t>
            </a:r>
            <a:r>
              <a:rPr lang="en-US" sz="1200" dirty="0"/>
              <a:t>)))</a:t>
            </a:r>
          </a:p>
          <a:p>
            <a:r>
              <a:rPr lang="en-US" sz="1200" dirty="0"/>
              <a:t>        sign = </a:t>
            </a:r>
            <a:r>
              <a:rPr lang="en-US" sz="1200" dirty="0" err="1"/>
              <a:t>cmp</a:t>
            </a:r>
            <a:r>
              <a:rPr lang="en-US" sz="1200" dirty="0"/>
              <a:t>(dot(cross(</a:t>
            </a:r>
            <a:r>
              <a:rPr lang="en-US" sz="1200" dirty="0" err="1"/>
              <a:t>a,b</a:t>
            </a:r>
            <a:r>
              <a:rPr lang="en-US" sz="1200" dirty="0"/>
              <a:t>),c), 0.0)</a:t>
            </a:r>
          </a:p>
          <a:p>
            <a:r>
              <a:rPr lang="en-US" sz="1200" dirty="0"/>
              <a:t>        return sign*angle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test_signed_angle_zero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a=array([0,0,0])</a:t>
            </a:r>
          </a:p>
          <a:p>
            <a:r>
              <a:rPr lang="en-US" sz="1200" dirty="0"/>
              <a:t>        b=array([0,0,0])</a:t>
            </a:r>
          </a:p>
          <a:p>
            <a:r>
              <a:rPr lang="en-US" sz="1200" dirty="0"/>
              <a:t>        c=array([0,0,0])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self.o.signed_angle</a:t>
            </a:r>
            <a:r>
              <a:rPr lang="en-US" sz="1200" dirty="0"/>
              <a:t>(</a:t>
            </a:r>
            <a:r>
              <a:rPr lang="en-US" sz="1200" dirty="0" err="1"/>
              <a:t>a,b,c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</a:t>
            </a:r>
            <a:r>
              <a:rPr lang="en-US" sz="1200" dirty="0" err="1"/>
              <a:t>self.calc_expected</a:t>
            </a:r>
            <a:r>
              <a:rPr lang="en-US" sz="1200" dirty="0"/>
              <a:t>(</a:t>
            </a:r>
            <a:r>
              <a:rPr lang="en-US" sz="1200" dirty="0" err="1"/>
              <a:t>a,b,c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self.assertAlmostEqual</a:t>
            </a:r>
            <a:r>
              <a:rPr lang="en-US" sz="1200" dirty="0"/>
              <a:t>(</a:t>
            </a:r>
            <a:r>
              <a:rPr lang="en-US" sz="1200" dirty="0" err="1"/>
              <a:t>result,expected</a:t>
            </a:r>
            <a:r>
              <a:rPr lang="en-US" sz="1200" dirty="0"/>
              <a:t>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test_signed_angle_unit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a=array([1,0,0])</a:t>
            </a:r>
          </a:p>
          <a:p>
            <a:r>
              <a:rPr lang="en-US" sz="1200" dirty="0"/>
              <a:t>        b=array([1,1,0])</a:t>
            </a:r>
          </a:p>
          <a:p>
            <a:r>
              <a:rPr lang="en-US" sz="1200" dirty="0"/>
              <a:t>        c=array([0,0,1])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self.o.signed_angle</a:t>
            </a:r>
            <a:r>
              <a:rPr lang="en-US" sz="1200" dirty="0"/>
              <a:t>(</a:t>
            </a:r>
            <a:r>
              <a:rPr lang="en-US" sz="1200" dirty="0" err="1"/>
              <a:t>a,b,c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</a:t>
            </a:r>
            <a:r>
              <a:rPr lang="en-US" sz="1200" dirty="0" err="1"/>
              <a:t>self.calc_expected</a:t>
            </a:r>
            <a:r>
              <a:rPr lang="en-US" sz="1200" dirty="0"/>
              <a:t>(</a:t>
            </a:r>
            <a:r>
              <a:rPr lang="en-US" sz="1200" dirty="0" err="1"/>
              <a:t>a,b,c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self.assertAlmostEqual</a:t>
            </a:r>
            <a:r>
              <a:rPr lang="en-US" sz="1200" dirty="0"/>
              <a:t>(</a:t>
            </a:r>
            <a:r>
              <a:rPr lang="en-US" sz="1200" dirty="0" err="1"/>
              <a:t>result,expected</a:t>
            </a:r>
            <a:r>
              <a:rPr lang="en-US" sz="1200" dirty="0"/>
              <a:t>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test_signed_angle_arb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a=array([1.3, 0.8, -12.8])</a:t>
            </a:r>
          </a:p>
          <a:p>
            <a:r>
              <a:rPr lang="en-US" sz="1200" dirty="0"/>
              <a:t>        b=array([-9.76, 12.2, 3])</a:t>
            </a:r>
          </a:p>
          <a:p>
            <a:r>
              <a:rPr lang="en-US" sz="1200" dirty="0"/>
              <a:t>        c=array([0.3, 0, -1.2])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self.o.signed_angle</a:t>
            </a:r>
            <a:r>
              <a:rPr lang="en-US" sz="1200" dirty="0"/>
              <a:t>(</a:t>
            </a:r>
            <a:r>
              <a:rPr lang="en-US" sz="1200" dirty="0" err="1"/>
              <a:t>a,b,c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</a:t>
            </a:r>
            <a:r>
              <a:rPr lang="en-US" sz="1200" dirty="0" err="1"/>
              <a:t>self.calc_expected</a:t>
            </a:r>
            <a:r>
              <a:rPr lang="en-US" sz="1200" dirty="0"/>
              <a:t>(</a:t>
            </a:r>
            <a:r>
              <a:rPr lang="en-US" sz="1200" dirty="0" err="1"/>
              <a:t>a,b,c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self.assertAlmostEqual</a:t>
            </a:r>
            <a:r>
              <a:rPr lang="en-US" sz="1200" dirty="0"/>
              <a:t>(</a:t>
            </a:r>
            <a:r>
              <a:rPr lang="en-US" sz="1200" dirty="0" err="1"/>
              <a:t>result,expected</a:t>
            </a:r>
            <a:r>
              <a:rPr lang="en-US" sz="1200" dirty="0"/>
              <a:t>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88211" y="1176417"/>
            <a:ext cx="4959684" cy="1336844"/>
          </a:xfrm>
          <a:prstGeom prst="roundRect">
            <a:avLst/>
          </a:prstGeom>
          <a:solidFill>
            <a:schemeClr val="accent6">
              <a:lumMod val="40000"/>
              <a:lumOff val="60000"/>
              <a:alpha val="26000"/>
            </a:schemeClr>
          </a:solidFill>
          <a:ln>
            <a:solidFill>
              <a:schemeClr val="accent6">
                <a:lumMod val="40000"/>
                <a:lumOff val="60000"/>
                <a:alpha val="41000"/>
              </a:schemeClr>
            </a:solidFill>
          </a:ln>
          <a:effectLst>
            <a:outerShdw blurRad="63500" dist="25400" dir="5400000" sx="101000" sy="101000" rotWithShape="0">
              <a:schemeClr val="accent6">
                <a:lumMod val="40000"/>
                <a:lumOff val="60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nip and Round Single Corner Rectangle 5"/>
          <p:cNvSpPr/>
          <p:nvPr/>
        </p:nvSpPr>
        <p:spPr>
          <a:xfrm>
            <a:off x="5039900" y="534733"/>
            <a:ext cx="1497263" cy="641684"/>
          </a:xfrm>
          <a:prstGeom prst="snip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Passed!</a:t>
            </a:r>
          </a:p>
        </p:txBody>
      </p:sp>
    </p:spTree>
    <p:extLst>
      <p:ext uri="{BB962C8B-B14F-4D97-AF65-F5344CB8AC3E}">
        <p14:creationId xmlns:p14="http://schemas.microsoft.com/office/powerpoint/2010/main" val="3589887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213152"/>
            <a:ext cx="8042276" cy="1030111"/>
          </a:xfrm>
        </p:spPr>
        <p:txBody>
          <a:bodyPr/>
          <a:lstStyle/>
          <a:p>
            <a:pPr algn="l"/>
            <a:r>
              <a:rPr lang="en-US" dirty="0" err="1" smtClean="0"/>
              <a:t>vec_scale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1053" y="1122945"/>
            <a:ext cx="8435474" cy="581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test_find_vec_scale_zero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a=array([0,0,0])</a:t>
            </a:r>
          </a:p>
          <a:p>
            <a:r>
              <a:rPr lang="en-US" sz="1200" dirty="0"/>
              <a:t>        x=0</a:t>
            </a:r>
          </a:p>
          <a:p>
            <a:r>
              <a:rPr lang="en-US" sz="1200" dirty="0"/>
              <a:t>        y=array([0,0,0])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self.o.vec_scale</a:t>
            </a:r>
            <a:r>
              <a:rPr lang="en-US" sz="1200" dirty="0"/>
              <a:t>(</a:t>
            </a:r>
            <a:r>
              <a:rPr lang="en-US" sz="1200" dirty="0" err="1"/>
              <a:t>a,x,y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x*y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(list(result),list(expected))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test_find_vec_scale_unit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a=array([0,0,0])</a:t>
            </a:r>
          </a:p>
          <a:p>
            <a:r>
              <a:rPr lang="en-US" sz="1200" dirty="0"/>
              <a:t>        x=1</a:t>
            </a:r>
          </a:p>
          <a:p>
            <a:r>
              <a:rPr lang="en-US" sz="1200" dirty="0"/>
              <a:t>        y=array([1,1,1])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self.o.vec_scale</a:t>
            </a:r>
            <a:r>
              <a:rPr lang="en-US" sz="1200" dirty="0"/>
              <a:t>(</a:t>
            </a:r>
            <a:r>
              <a:rPr lang="en-US" sz="1200" dirty="0" err="1"/>
              <a:t>a,x,y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x*y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(list(result),list(expected))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test_find_vec_scale_arb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a=array([0.0, 0.0, 0.0])</a:t>
            </a:r>
          </a:p>
          <a:p>
            <a:r>
              <a:rPr lang="en-US" sz="1200" dirty="0"/>
              <a:t>        x=-35.01</a:t>
            </a:r>
          </a:p>
          <a:p>
            <a:r>
              <a:rPr lang="en-US" sz="1200" dirty="0"/>
              <a:t>        y=array([-23.1, 0.98, 18.208])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self.o.vec_scale</a:t>
            </a:r>
            <a:r>
              <a:rPr lang="en-US" sz="1200" dirty="0"/>
              <a:t>(</a:t>
            </a:r>
            <a:r>
              <a:rPr lang="en-US" sz="1200" dirty="0" err="1"/>
              <a:t>a,x,y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x*y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(list(result),list(expected))</a:t>
            </a:r>
          </a:p>
          <a:p>
            <a:endParaRPr lang="en-US" sz="1200" dirty="0"/>
          </a:p>
          <a:p>
            <a:r>
              <a:rPr lang="en-US" sz="1200" dirty="0" err="1" smtClean="0"/>
              <a:t>def</a:t>
            </a:r>
            <a:r>
              <a:rPr lang="en-US" sz="1200" dirty="0" smtClean="0"/>
              <a:t> </a:t>
            </a:r>
            <a:r>
              <a:rPr lang="en-US" sz="1200" dirty="0" err="1"/>
              <a:t>test_find_vec_scale_pro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a=array([0, 0, 0])</a:t>
            </a:r>
          </a:p>
          <a:p>
            <a:r>
              <a:rPr lang="en-US" sz="1200" dirty="0"/>
              <a:t>        x=-35.01</a:t>
            </a:r>
          </a:p>
          <a:p>
            <a:r>
              <a:rPr lang="en-US" sz="1200" dirty="0"/>
              <a:t>        y=array([-23.1, 0.98, 18.208])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self.o.vec_scale</a:t>
            </a:r>
            <a:r>
              <a:rPr lang="en-US" sz="1200" dirty="0"/>
              <a:t>(</a:t>
            </a:r>
            <a:r>
              <a:rPr lang="en-US" sz="1200" dirty="0" err="1"/>
              <a:t>a,x,y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x*y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(list(result),list(expected)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494422" y="1510632"/>
            <a:ext cx="3047999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vec_scale</a:t>
            </a:r>
            <a:r>
              <a:rPr lang="en-US" dirty="0"/>
              <a:t>(</a:t>
            </a:r>
            <a:r>
              <a:rPr lang="en-US" dirty="0" err="1"/>
              <a:t>self,a,b,c</a:t>
            </a:r>
            <a:r>
              <a:rPr lang="en-US" dirty="0"/>
              <a:t>)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a[0]=b*c[0]</a:t>
            </a:r>
          </a:p>
          <a:p>
            <a:r>
              <a:rPr lang="en-US" dirty="0" smtClean="0"/>
              <a:t>      a[1]=b*c[1]</a:t>
            </a:r>
          </a:p>
          <a:p>
            <a:r>
              <a:rPr lang="en-US" dirty="0" smtClean="0"/>
              <a:t>      </a:t>
            </a:r>
            <a:r>
              <a:rPr lang="en-US" dirty="0"/>
              <a:t>a[2]=b*c[2]</a:t>
            </a:r>
          </a:p>
          <a:p>
            <a:r>
              <a:rPr lang="en-US" dirty="0"/>
              <a:t>      return a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840751" y="1794776"/>
            <a:ext cx="2434155" cy="1893125"/>
            <a:chOff x="5840751" y="1794776"/>
            <a:chExt cx="2434155" cy="1893125"/>
          </a:xfrm>
        </p:grpSpPr>
        <p:sp>
          <p:nvSpPr>
            <p:cNvPr id="9" name="Up Arrow 8"/>
            <p:cNvSpPr/>
            <p:nvPr/>
          </p:nvSpPr>
          <p:spPr>
            <a:xfrm>
              <a:off x="6523789" y="3264959"/>
              <a:ext cx="1216527" cy="422942"/>
            </a:xfrm>
            <a:prstGeom prst="up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40751" y="1794776"/>
              <a:ext cx="2434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</a:rPr>
                <a:t> a=</a:t>
              </a:r>
              <a:r>
                <a:rPr lang="cs-CZ" dirty="0" err="1">
                  <a:solidFill>
                    <a:srgbClr val="0000FF"/>
                  </a:solidFill>
                </a:rPr>
                <a:t>a.astype</a:t>
              </a:r>
              <a:r>
                <a:rPr lang="cs-CZ" dirty="0" smtClean="0">
                  <a:solidFill>
                    <a:srgbClr val="0000FF"/>
                  </a:solidFill>
                </a:rPr>
                <a:t>(</a:t>
              </a:r>
              <a:r>
                <a:rPr lang="cs-CZ" dirty="0" err="1" smtClean="0">
                  <a:solidFill>
                    <a:srgbClr val="0000FF"/>
                  </a:solidFill>
                </a:rPr>
                <a:t>c.dtype</a:t>
              </a:r>
              <a:r>
                <a:rPr lang="cs-CZ" dirty="0">
                  <a:solidFill>
                    <a:srgbClr val="0000FF"/>
                  </a:solidFill>
                </a:rPr>
                <a:t>)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408953" y="1189790"/>
            <a:ext cx="1497263" cy="3555996"/>
            <a:chOff x="3408953" y="1189790"/>
            <a:chExt cx="1497263" cy="3555996"/>
          </a:xfrm>
        </p:grpSpPr>
        <p:sp>
          <p:nvSpPr>
            <p:cNvPr id="15" name="Snip and Round Single Corner Rectangle 14"/>
            <p:cNvSpPr/>
            <p:nvPr/>
          </p:nvSpPr>
          <p:spPr>
            <a:xfrm>
              <a:off x="3408953" y="1189790"/>
              <a:ext cx="1497263" cy="641684"/>
            </a:xfrm>
            <a:prstGeom prst="snip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000000"/>
                  </a:solidFill>
                </a:rPr>
                <a:t>Passed!</a:t>
              </a:r>
            </a:p>
          </p:txBody>
        </p:sp>
        <p:sp>
          <p:nvSpPr>
            <p:cNvPr id="16" name="Snip and Round Single Corner Rectangle 15"/>
            <p:cNvSpPr/>
            <p:nvPr/>
          </p:nvSpPr>
          <p:spPr>
            <a:xfrm>
              <a:off x="3408953" y="2623275"/>
              <a:ext cx="1497263" cy="641684"/>
            </a:xfrm>
            <a:prstGeom prst="snip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000000"/>
                  </a:solidFill>
                </a:rPr>
                <a:t>Passed!</a:t>
              </a:r>
            </a:p>
          </p:txBody>
        </p:sp>
        <p:sp>
          <p:nvSpPr>
            <p:cNvPr id="17" name="Snip and Round Single Corner Rectangle 16"/>
            <p:cNvSpPr/>
            <p:nvPr/>
          </p:nvSpPr>
          <p:spPr>
            <a:xfrm>
              <a:off x="3408953" y="4104102"/>
              <a:ext cx="1497263" cy="641684"/>
            </a:xfrm>
            <a:prstGeom prst="snip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000000"/>
                  </a:solidFill>
                </a:rPr>
                <a:t>Passed!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94106" y="3687901"/>
            <a:ext cx="8542421" cy="3170099"/>
            <a:chOff x="294106" y="3687901"/>
            <a:chExt cx="8542421" cy="3170099"/>
          </a:xfrm>
        </p:grpSpPr>
        <p:grpSp>
          <p:nvGrpSpPr>
            <p:cNvPr id="7" name="Group 6"/>
            <p:cNvGrpSpPr/>
            <p:nvPr/>
          </p:nvGrpSpPr>
          <p:grpSpPr>
            <a:xfrm>
              <a:off x="4478422" y="3687901"/>
              <a:ext cx="4358105" cy="3170099"/>
              <a:chOff x="4478422" y="3687901"/>
              <a:chExt cx="4358105" cy="3170099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5494422" y="3687901"/>
                <a:ext cx="3342105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/>
                  <a:t>======================================================================</a:t>
                </a:r>
              </a:p>
              <a:p>
                <a:r>
                  <a:rPr lang="en-US" sz="1000" dirty="0"/>
                  <a:t>FAIL: </a:t>
                </a:r>
                <a:r>
                  <a:rPr lang="en-US" sz="1000" dirty="0" err="1"/>
                  <a:t>test_find_vec_scale_pro</a:t>
                </a:r>
                <a:r>
                  <a:rPr lang="en-US" sz="1000" dirty="0"/>
                  <a:t> (__main__.</a:t>
                </a:r>
                <a:r>
                  <a:rPr lang="en-US" sz="1000" dirty="0" err="1"/>
                  <a:t>test_sasmath</a:t>
                </a:r>
                <a:r>
                  <a:rPr lang="en-US" sz="1000" dirty="0"/>
                  <a:t>)</a:t>
                </a:r>
              </a:p>
              <a:p>
                <a:r>
                  <a:rPr lang="en-US" sz="1000" dirty="0"/>
                  <a:t>----------------------------------------------------------------------</a:t>
                </a:r>
              </a:p>
              <a:p>
                <a:r>
                  <a:rPr lang="en-US" sz="1000" dirty="0" err="1"/>
                  <a:t>Traceback</a:t>
                </a:r>
                <a:r>
                  <a:rPr lang="en-US" sz="1000" dirty="0"/>
                  <a:t> (most recent call last):</a:t>
                </a:r>
              </a:p>
              <a:p>
                <a:r>
                  <a:rPr lang="en-US" sz="1000" dirty="0"/>
                  <a:t>  File "/Library/Frameworks/</a:t>
                </a:r>
                <a:r>
                  <a:rPr lang="en-US" sz="1000" dirty="0" err="1"/>
                  <a:t>Python.framework</a:t>
                </a:r>
                <a:r>
                  <a:rPr lang="en-US" sz="1000" dirty="0"/>
                  <a:t>/Versions/7.1/lib/python2.7/site-packages/mocker-1.1-py2.7.egg/</a:t>
                </a:r>
                <a:r>
                  <a:rPr lang="en-US" sz="1000" dirty="0" err="1"/>
                  <a:t>mocker.py</a:t>
                </a:r>
                <a:r>
                  <a:rPr lang="en-US" sz="1000" dirty="0"/>
                  <a:t>", line 147, in </a:t>
                </a:r>
                <a:r>
                  <a:rPr lang="en-US" sz="1000" dirty="0" err="1"/>
                  <a:t>test_method_wrapper</a:t>
                </a:r>
                <a:endParaRPr lang="en-US" sz="1000" dirty="0"/>
              </a:p>
              <a:p>
                <a:r>
                  <a:rPr lang="en-US" sz="1000" dirty="0"/>
                  <a:t>    result = </a:t>
                </a:r>
                <a:r>
                  <a:rPr lang="en-US" sz="1000" dirty="0" err="1"/>
                  <a:t>test_method</a:t>
                </a:r>
                <a:r>
                  <a:rPr lang="en-US" sz="1000" dirty="0"/>
                  <a:t>()</a:t>
                </a:r>
              </a:p>
              <a:p>
                <a:r>
                  <a:rPr lang="en-US" sz="1000" dirty="0"/>
                  <a:t>  File "</a:t>
                </a:r>
                <a:r>
                  <a:rPr lang="en-US" sz="1000" dirty="0" err="1"/>
                  <a:t>test_sasmath_vec_scale.py</a:t>
                </a:r>
                <a:r>
                  <a:rPr lang="en-US" sz="1000" dirty="0"/>
                  <a:t>", line 59, in </a:t>
                </a:r>
                <a:r>
                  <a:rPr lang="en-US" sz="1000" dirty="0" err="1"/>
                  <a:t>test_find_vec_scale_pro</a:t>
                </a:r>
                <a:endParaRPr lang="en-US" sz="1000" dirty="0"/>
              </a:p>
              <a:p>
                <a:r>
                  <a:rPr lang="en-US" sz="1000" dirty="0"/>
                  <a:t>    </a:t>
                </a:r>
                <a:r>
                  <a:rPr lang="en-US" sz="1000" dirty="0" err="1"/>
                  <a:t>self.assertListAlmostEqual</a:t>
                </a:r>
                <a:r>
                  <a:rPr lang="en-US" sz="1000" dirty="0"/>
                  <a:t>(list(result),list(expected))</a:t>
                </a:r>
              </a:p>
              <a:p>
                <a:r>
                  <a:rPr lang="en-US" sz="1000" dirty="0"/>
                  <a:t>  File "</a:t>
                </a:r>
                <a:r>
                  <a:rPr lang="en-US" sz="1000" dirty="0" err="1"/>
                  <a:t>test_sasmath_vec_scale.py</a:t>
                </a:r>
                <a:r>
                  <a:rPr lang="en-US" sz="1000" dirty="0"/>
                  <a:t>", line 27, in </a:t>
                </a:r>
                <a:r>
                  <a:rPr lang="en-US" sz="1000" dirty="0" err="1"/>
                  <a:t>assertListAlmostEqual</a:t>
                </a:r>
                <a:endParaRPr lang="en-US" sz="1000" dirty="0"/>
              </a:p>
              <a:p>
                <a:r>
                  <a:rPr lang="en-US" sz="1000" dirty="0"/>
                  <a:t>    </a:t>
                </a:r>
                <a:r>
                  <a:rPr lang="en-US" sz="1000" dirty="0" err="1"/>
                  <a:t>self.assertAlmostEqual</a:t>
                </a:r>
                <a:r>
                  <a:rPr lang="en-US" sz="1000" dirty="0"/>
                  <a:t>(a[</a:t>
                </a:r>
                <a:r>
                  <a:rPr lang="en-US" sz="1000" dirty="0" err="1"/>
                  <a:t>i</a:t>
                </a:r>
                <a:r>
                  <a:rPr lang="en-US" sz="1000" dirty="0"/>
                  <a:t>],b[</a:t>
                </a:r>
                <a:r>
                  <a:rPr lang="en-US" sz="1000" dirty="0" err="1"/>
                  <a:t>i</a:t>
                </a:r>
                <a:r>
                  <a:rPr lang="en-US" sz="1000" dirty="0"/>
                  <a:t>])</a:t>
                </a:r>
              </a:p>
              <a:p>
                <a:r>
                  <a:rPr lang="en-US" sz="1000" dirty="0" err="1"/>
                  <a:t>AssertionError</a:t>
                </a:r>
                <a:r>
                  <a:rPr lang="en-US" sz="1000" dirty="0"/>
                  <a:t>: 808 != 808.73099999999999 within 7 places</a:t>
                </a:r>
              </a:p>
            </p:txBody>
          </p:sp>
          <p:sp>
            <p:nvSpPr>
              <p:cNvPr id="6" name="Right Arrow 5"/>
              <p:cNvSpPr/>
              <p:nvPr/>
            </p:nvSpPr>
            <p:spPr>
              <a:xfrm>
                <a:off x="4478422" y="5694947"/>
                <a:ext cx="1016000" cy="909053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Rounded Rectangle 13"/>
            <p:cNvSpPr/>
            <p:nvPr/>
          </p:nvSpPr>
          <p:spPr>
            <a:xfrm>
              <a:off x="294106" y="5521156"/>
              <a:ext cx="4371473" cy="1336844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  <a:alpha val="26000"/>
              </a:schemeClr>
            </a:solidFill>
            <a:ln>
              <a:solidFill>
                <a:schemeClr val="accent6">
                  <a:lumMod val="40000"/>
                  <a:lumOff val="60000"/>
                  <a:alpha val="41000"/>
                </a:schemeClr>
              </a:solidFill>
            </a:ln>
            <a:effectLst>
              <a:outerShdw blurRad="63500" dist="25400" dir="5400000" sx="101000" sy="101000" rotWithShape="0">
                <a:schemeClr val="accent6">
                  <a:lumMod val="40000"/>
                  <a:lumOff val="60000"/>
                  <a:alpha val="40000"/>
                </a:scheme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Snip and Round Single Corner Rectangle 17"/>
            <p:cNvSpPr/>
            <p:nvPr/>
          </p:nvSpPr>
          <p:spPr>
            <a:xfrm>
              <a:off x="3408953" y="5521156"/>
              <a:ext cx="1497263" cy="641684"/>
            </a:xfrm>
            <a:prstGeom prst="snip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000000"/>
                  </a:solidFill>
                </a:rPr>
                <a:t>Failed!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9051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213152"/>
            <a:ext cx="8042276" cy="1030111"/>
          </a:xfrm>
        </p:spPr>
        <p:txBody>
          <a:bodyPr/>
          <a:lstStyle/>
          <a:p>
            <a:pPr algn="l"/>
            <a:r>
              <a:rPr lang="en-US" dirty="0" err="1" smtClean="0"/>
              <a:t>vec_sub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1053" y="1082841"/>
            <a:ext cx="8435474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test_find_vec_sub_zero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a=array([0,0,0])</a:t>
            </a:r>
          </a:p>
          <a:p>
            <a:r>
              <a:rPr lang="en-US" sz="1200" dirty="0"/>
              <a:t>        x=array([0,0,0])</a:t>
            </a:r>
          </a:p>
          <a:p>
            <a:r>
              <a:rPr lang="en-US" sz="1200" dirty="0"/>
              <a:t>        y=array([0,0,0])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self.o.vec_sub</a:t>
            </a:r>
            <a:r>
              <a:rPr lang="en-US" sz="1200" dirty="0"/>
              <a:t>(</a:t>
            </a:r>
            <a:r>
              <a:rPr lang="en-US" sz="1200" dirty="0" err="1"/>
              <a:t>a,x,y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subtract(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(list(result),list(expected))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test_find_vec_sub_unit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a=array([0,0,0])</a:t>
            </a:r>
          </a:p>
          <a:p>
            <a:r>
              <a:rPr lang="en-US" sz="1200" dirty="0"/>
              <a:t>        x=array([1,1,1])</a:t>
            </a:r>
          </a:p>
          <a:p>
            <a:r>
              <a:rPr lang="en-US" sz="1200" dirty="0"/>
              <a:t>        y=array([1,1,1])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self.o.vec_sub</a:t>
            </a:r>
            <a:r>
              <a:rPr lang="en-US" sz="1200" dirty="0"/>
              <a:t>(</a:t>
            </a:r>
            <a:r>
              <a:rPr lang="en-US" sz="1200" dirty="0" err="1"/>
              <a:t>a,x,y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subtract(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(list(result),list(expected))</a:t>
            </a:r>
          </a:p>
          <a:p>
            <a:endParaRPr lang="en-US" sz="1200" dirty="0"/>
          </a:p>
          <a:p>
            <a:r>
              <a:rPr lang="en-US" sz="1200" dirty="0"/>
              <a:t>   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test_find_vec_sub_arb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a=array([0.0, 0.0, 0.0])</a:t>
            </a:r>
          </a:p>
          <a:p>
            <a:r>
              <a:rPr lang="en-US" sz="1200" dirty="0"/>
              <a:t>        x=array([-2.3, 5.6, 0.2])</a:t>
            </a:r>
          </a:p>
          <a:p>
            <a:r>
              <a:rPr lang="en-US" sz="1200" dirty="0"/>
              <a:t>        y=array([12.01, -109.3, 3.87])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self.o.vec_sub</a:t>
            </a:r>
            <a:r>
              <a:rPr lang="en-US" sz="1200" dirty="0"/>
              <a:t>(</a:t>
            </a:r>
            <a:r>
              <a:rPr lang="en-US" sz="1200" dirty="0" err="1"/>
              <a:t>a,x,y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subtract(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(list(result),list(expected))</a:t>
            </a:r>
          </a:p>
          <a:p>
            <a:endParaRPr lang="en-US" sz="1200" dirty="0"/>
          </a:p>
          <a:p>
            <a:r>
              <a:rPr lang="en-US" sz="1200" dirty="0" err="1" smtClean="0"/>
              <a:t>def</a:t>
            </a:r>
            <a:r>
              <a:rPr lang="en-US" sz="1200" dirty="0" smtClean="0"/>
              <a:t> </a:t>
            </a:r>
            <a:r>
              <a:rPr lang="en-US" sz="1200" dirty="0" err="1"/>
              <a:t>test_find_vec_sub_prob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a=array([0, 0, 0])</a:t>
            </a:r>
          </a:p>
          <a:p>
            <a:r>
              <a:rPr lang="en-US" sz="1200" dirty="0"/>
              <a:t>        x=array([-2.3, 5.6, 0.2])</a:t>
            </a:r>
          </a:p>
          <a:p>
            <a:r>
              <a:rPr lang="en-US" sz="1200" dirty="0"/>
              <a:t>        y=array([12.01, -109.3, 3.87])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self.o.vec_sub</a:t>
            </a:r>
            <a:r>
              <a:rPr lang="en-US" sz="1200" dirty="0"/>
              <a:t>(</a:t>
            </a:r>
            <a:r>
              <a:rPr lang="en-US" sz="1200" dirty="0" err="1"/>
              <a:t>a,x,y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subtract(</a:t>
            </a:r>
            <a:r>
              <a:rPr lang="en-US" sz="1200" dirty="0" err="1"/>
              <a:t>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(list(result),list(expected)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grpSp>
        <p:nvGrpSpPr>
          <p:cNvPr id="5" name="Group 4"/>
          <p:cNvGrpSpPr/>
          <p:nvPr/>
        </p:nvGrpSpPr>
        <p:grpSpPr>
          <a:xfrm>
            <a:off x="4665579" y="3826638"/>
            <a:ext cx="4478421" cy="3016210"/>
            <a:chOff x="4665579" y="3826638"/>
            <a:chExt cx="4478421" cy="3016210"/>
          </a:xfrm>
        </p:grpSpPr>
        <p:sp>
          <p:nvSpPr>
            <p:cNvPr id="3" name="TextBox 2"/>
            <p:cNvSpPr txBox="1"/>
            <p:nvPr/>
          </p:nvSpPr>
          <p:spPr>
            <a:xfrm>
              <a:off x="5080001" y="3826638"/>
              <a:ext cx="4063999" cy="3016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FAIL: </a:t>
              </a:r>
              <a:r>
                <a:rPr lang="en-US" sz="1000" dirty="0" err="1"/>
                <a:t>test_find_vec_sub_prob</a:t>
              </a:r>
              <a:r>
                <a:rPr lang="en-US" sz="1000" dirty="0"/>
                <a:t> (</a:t>
              </a:r>
              <a:r>
                <a:rPr lang="en-US" sz="1000" dirty="0" err="1"/>
                <a:t>test_sasmath_vec_sub.test_sasmath</a:t>
              </a:r>
              <a:r>
                <a:rPr lang="en-US" sz="1000" dirty="0"/>
                <a:t>)</a:t>
              </a:r>
            </a:p>
            <a:p>
              <a:r>
                <a:rPr lang="en-US" sz="1000" dirty="0"/>
                <a:t>----------------------------------------------------------------------</a:t>
              </a:r>
            </a:p>
            <a:p>
              <a:r>
                <a:rPr lang="en-US" sz="1000" dirty="0" err="1"/>
                <a:t>Traceback</a:t>
              </a:r>
              <a:r>
                <a:rPr lang="en-US" sz="1000" dirty="0"/>
                <a:t> (most recent call last):</a:t>
              </a:r>
            </a:p>
            <a:p>
              <a:r>
                <a:rPr lang="en-US" sz="1000" dirty="0"/>
                <a:t>  File "/Library/Frameworks/</a:t>
              </a:r>
              <a:r>
                <a:rPr lang="en-US" sz="1000" dirty="0" err="1"/>
                <a:t>Python.framework</a:t>
              </a:r>
              <a:r>
                <a:rPr lang="en-US" sz="1000" dirty="0"/>
                <a:t>/Versions/7.1/lib/python2.7/site-packages/mocker-1.1-py2.7.egg/</a:t>
              </a:r>
              <a:r>
                <a:rPr lang="en-US" sz="1000" dirty="0" err="1"/>
                <a:t>mocker.py</a:t>
              </a:r>
              <a:r>
                <a:rPr lang="en-US" sz="1000" dirty="0"/>
                <a:t>", line 147, in </a:t>
              </a:r>
              <a:r>
                <a:rPr lang="en-US" sz="1000" dirty="0" err="1"/>
                <a:t>test_method_wrapper</a:t>
              </a:r>
              <a:endParaRPr lang="en-US" sz="1000" dirty="0"/>
            </a:p>
            <a:p>
              <a:r>
                <a:rPr lang="en-US" sz="1000" dirty="0"/>
                <a:t>    result = </a:t>
              </a:r>
              <a:r>
                <a:rPr lang="en-US" sz="1000" dirty="0" err="1"/>
                <a:t>test_method</a:t>
              </a:r>
              <a:r>
                <a:rPr lang="en-US" sz="1000" dirty="0"/>
                <a:t>()</a:t>
              </a:r>
            </a:p>
            <a:p>
              <a:r>
                <a:rPr lang="en-US" sz="1000" dirty="0"/>
                <a:t>  File "/Users/</a:t>
              </a:r>
              <a:r>
                <a:rPr lang="en-US" sz="1000" dirty="0" err="1"/>
                <a:t>Hailiang</a:t>
              </a:r>
              <a:r>
                <a:rPr lang="en-US" sz="1000" dirty="0"/>
                <a:t>/Desktop/</a:t>
              </a:r>
              <a:r>
                <a:rPr lang="en-US" sz="1000" dirty="0" err="1"/>
                <a:t>svn_utk</a:t>
              </a:r>
              <a:r>
                <a:rPr lang="en-US" sz="1000" dirty="0"/>
                <a:t>/sassie_1.0/trunk/</a:t>
              </a:r>
              <a:r>
                <a:rPr lang="en-US" sz="1000" dirty="0" err="1"/>
                <a:t>sassie</a:t>
              </a:r>
              <a:r>
                <a:rPr lang="en-US" sz="1000" dirty="0"/>
                <a:t>/</a:t>
              </a:r>
              <a:r>
                <a:rPr lang="en-US" sz="1000" dirty="0" err="1"/>
                <a:t>core_testing</a:t>
              </a:r>
              <a:r>
                <a:rPr lang="en-US" sz="1000" dirty="0"/>
                <a:t>/</a:t>
              </a:r>
              <a:r>
                <a:rPr lang="en-US" sz="1000" dirty="0" err="1"/>
                <a:t>test_sasmol</a:t>
              </a:r>
              <a:r>
                <a:rPr lang="en-US" sz="1000" dirty="0"/>
                <a:t>/</a:t>
              </a:r>
              <a:r>
                <a:rPr lang="en-US" sz="1000" dirty="0" err="1"/>
                <a:t>test_sasmath</a:t>
              </a:r>
              <a:r>
                <a:rPr lang="en-US" sz="1000" dirty="0"/>
                <a:t>/</a:t>
              </a:r>
              <a:r>
                <a:rPr lang="en-US" sz="1000" dirty="0" err="1"/>
                <a:t>test_sasmath_vec_sub.py</a:t>
              </a:r>
              <a:r>
                <a:rPr lang="en-US" sz="1000" dirty="0"/>
                <a:t>", line 59, in </a:t>
              </a:r>
              <a:r>
                <a:rPr lang="en-US" sz="1000" dirty="0" err="1"/>
                <a:t>test_find_vec_sub_prob</a:t>
              </a:r>
              <a:endParaRPr lang="en-US" sz="1000" dirty="0"/>
            </a:p>
            <a:p>
              <a:r>
                <a:rPr lang="en-US" sz="1000" dirty="0"/>
                <a:t>    </a:t>
              </a:r>
              <a:r>
                <a:rPr lang="en-US" sz="1000" dirty="0" err="1"/>
                <a:t>self.assertListAlmostEqual</a:t>
              </a:r>
              <a:r>
                <a:rPr lang="en-US" sz="1000" dirty="0"/>
                <a:t>(list(result),list(expected))</a:t>
              </a:r>
            </a:p>
            <a:p>
              <a:r>
                <a:rPr lang="en-US" sz="1000" dirty="0"/>
                <a:t>  File "/Users/</a:t>
              </a:r>
              <a:r>
                <a:rPr lang="en-US" sz="1000" dirty="0" err="1"/>
                <a:t>Hailiang</a:t>
              </a:r>
              <a:r>
                <a:rPr lang="en-US" sz="1000" dirty="0"/>
                <a:t>/Desktop/</a:t>
              </a:r>
              <a:r>
                <a:rPr lang="en-US" sz="1000" dirty="0" err="1"/>
                <a:t>svn_utk</a:t>
              </a:r>
              <a:r>
                <a:rPr lang="en-US" sz="1000" dirty="0"/>
                <a:t>/sassie_1.0/trunk/</a:t>
              </a:r>
              <a:r>
                <a:rPr lang="en-US" sz="1000" dirty="0" err="1"/>
                <a:t>sassie</a:t>
              </a:r>
              <a:r>
                <a:rPr lang="en-US" sz="1000" dirty="0"/>
                <a:t>/</a:t>
              </a:r>
              <a:r>
                <a:rPr lang="en-US" sz="1000" dirty="0" err="1"/>
                <a:t>core_testing</a:t>
              </a:r>
              <a:r>
                <a:rPr lang="en-US" sz="1000" dirty="0"/>
                <a:t>/</a:t>
              </a:r>
              <a:r>
                <a:rPr lang="en-US" sz="1000" dirty="0" err="1"/>
                <a:t>test_sasmol</a:t>
              </a:r>
              <a:r>
                <a:rPr lang="en-US" sz="1000" dirty="0"/>
                <a:t>/</a:t>
              </a:r>
              <a:r>
                <a:rPr lang="en-US" sz="1000" dirty="0" err="1"/>
                <a:t>test_sasmath</a:t>
              </a:r>
              <a:r>
                <a:rPr lang="en-US" sz="1000" dirty="0"/>
                <a:t>/</a:t>
              </a:r>
              <a:r>
                <a:rPr lang="en-US" sz="1000" dirty="0" err="1"/>
                <a:t>test_sasmath_vec_sub.py</a:t>
              </a:r>
              <a:r>
                <a:rPr lang="en-US" sz="1000" dirty="0"/>
                <a:t>", line 27, in </a:t>
              </a:r>
              <a:r>
                <a:rPr lang="en-US" sz="1000" dirty="0" err="1"/>
                <a:t>assertListAlmostEqual</a:t>
              </a:r>
              <a:endParaRPr lang="en-US" sz="1000" dirty="0"/>
            </a:p>
            <a:p>
              <a:r>
                <a:rPr lang="en-US" sz="1000" dirty="0"/>
                <a:t>    </a:t>
              </a:r>
              <a:r>
                <a:rPr lang="en-US" sz="1000" dirty="0" err="1"/>
                <a:t>self.assertAlmostEqual</a:t>
              </a:r>
              <a:r>
                <a:rPr lang="en-US" sz="1000" dirty="0"/>
                <a:t>(a[</a:t>
              </a:r>
              <a:r>
                <a:rPr lang="en-US" sz="1000" dirty="0" err="1"/>
                <a:t>i</a:t>
              </a:r>
              <a:r>
                <a:rPr lang="en-US" sz="1000" dirty="0"/>
                <a:t>],b[</a:t>
              </a:r>
              <a:r>
                <a:rPr lang="en-US" sz="1000" dirty="0" err="1"/>
                <a:t>i</a:t>
              </a:r>
              <a:r>
                <a:rPr lang="en-US" sz="1000" dirty="0"/>
                <a:t>])</a:t>
              </a:r>
            </a:p>
            <a:p>
              <a:r>
                <a:rPr lang="en-US" sz="1000" dirty="0" err="1"/>
                <a:t>AssertionError</a:t>
              </a:r>
              <a:r>
                <a:rPr lang="en-US" sz="1000" dirty="0"/>
                <a:t>: -14 != -14.309999999999999 within 7 places</a:t>
              </a:r>
            </a:p>
            <a:p>
              <a:endParaRPr lang="en-US" sz="1000" dirty="0"/>
            </a:p>
            <a:p>
              <a:r>
                <a:rPr lang="en-US" sz="1000" dirty="0"/>
                <a:t>----------------------------------------------------------------------</a:t>
              </a:r>
            </a:p>
          </p:txBody>
        </p:sp>
        <p:sp>
          <p:nvSpPr>
            <p:cNvPr id="6" name="Right Arrow 5"/>
            <p:cNvSpPr/>
            <p:nvPr/>
          </p:nvSpPr>
          <p:spPr>
            <a:xfrm>
              <a:off x="4665579" y="5694947"/>
              <a:ext cx="508000" cy="909053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494422" y="1510632"/>
            <a:ext cx="3047999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 smtClean="0"/>
              <a:t>vec_sub</a:t>
            </a:r>
            <a:r>
              <a:rPr lang="en-US" dirty="0" smtClean="0"/>
              <a:t>(</a:t>
            </a:r>
            <a:r>
              <a:rPr lang="en-US" dirty="0" err="1"/>
              <a:t>self,a,b,c</a:t>
            </a:r>
            <a:r>
              <a:rPr lang="en-US" dirty="0"/>
              <a:t>)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a[0]=b[0]-c[0]</a:t>
            </a:r>
          </a:p>
          <a:p>
            <a:r>
              <a:rPr lang="en-US" dirty="0" smtClean="0"/>
              <a:t>      a[1]=b[1]-c[1]</a:t>
            </a:r>
          </a:p>
          <a:p>
            <a:r>
              <a:rPr lang="en-US" dirty="0" smtClean="0"/>
              <a:t>      </a:t>
            </a:r>
            <a:r>
              <a:rPr lang="en-US" dirty="0"/>
              <a:t>a[2]=</a:t>
            </a:r>
            <a:r>
              <a:rPr lang="en-US" dirty="0" smtClean="0"/>
              <a:t>b[2]-c</a:t>
            </a:r>
            <a:r>
              <a:rPr lang="en-US" dirty="0"/>
              <a:t>[2]</a:t>
            </a:r>
          </a:p>
          <a:p>
            <a:r>
              <a:rPr lang="en-US" dirty="0"/>
              <a:t>      return a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840751" y="1794776"/>
            <a:ext cx="2442158" cy="1893125"/>
            <a:chOff x="5840751" y="1794776"/>
            <a:chExt cx="2442158" cy="1893125"/>
          </a:xfrm>
        </p:grpSpPr>
        <p:sp>
          <p:nvSpPr>
            <p:cNvPr id="9" name="Up Arrow 8"/>
            <p:cNvSpPr/>
            <p:nvPr/>
          </p:nvSpPr>
          <p:spPr>
            <a:xfrm>
              <a:off x="6523789" y="3264959"/>
              <a:ext cx="1216527" cy="422942"/>
            </a:xfrm>
            <a:prstGeom prst="up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40751" y="1794776"/>
              <a:ext cx="2442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</a:rPr>
                <a:t> a=</a:t>
              </a:r>
              <a:r>
                <a:rPr lang="cs-CZ" dirty="0" err="1">
                  <a:solidFill>
                    <a:srgbClr val="0000FF"/>
                  </a:solidFill>
                </a:rPr>
                <a:t>a.astype</a:t>
              </a:r>
              <a:r>
                <a:rPr lang="cs-CZ" dirty="0">
                  <a:solidFill>
                    <a:srgbClr val="0000FF"/>
                  </a:solidFill>
                </a:rPr>
                <a:t>(</a:t>
              </a:r>
              <a:r>
                <a:rPr lang="cs-CZ" dirty="0" err="1">
                  <a:solidFill>
                    <a:srgbClr val="0000FF"/>
                  </a:solidFill>
                </a:rPr>
                <a:t>b.dtype</a:t>
              </a:r>
              <a:r>
                <a:rPr lang="cs-CZ" dirty="0">
                  <a:solidFill>
                    <a:srgbClr val="0000FF"/>
                  </a:solidFill>
                </a:rPr>
                <a:t>)</a:t>
              </a:r>
              <a:endParaRPr lang="en-US" dirty="0"/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294106" y="5521156"/>
            <a:ext cx="4371473" cy="1336844"/>
          </a:xfrm>
          <a:prstGeom prst="roundRect">
            <a:avLst/>
          </a:prstGeom>
          <a:solidFill>
            <a:schemeClr val="accent6">
              <a:lumMod val="40000"/>
              <a:lumOff val="60000"/>
              <a:alpha val="26000"/>
            </a:schemeClr>
          </a:solidFill>
          <a:ln>
            <a:solidFill>
              <a:schemeClr val="accent6">
                <a:lumMod val="40000"/>
                <a:lumOff val="60000"/>
                <a:alpha val="41000"/>
              </a:schemeClr>
            </a:solidFill>
          </a:ln>
          <a:effectLst>
            <a:outerShdw blurRad="63500" dist="25400" dir="5400000" sx="101000" sy="101000" rotWithShape="0">
              <a:schemeClr val="accent6">
                <a:lumMod val="40000"/>
                <a:lumOff val="60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20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213152"/>
            <a:ext cx="8042276" cy="1030111"/>
          </a:xfrm>
        </p:spPr>
        <p:txBody>
          <a:bodyPr/>
          <a:lstStyle/>
          <a:p>
            <a:pPr algn="l"/>
            <a:r>
              <a:rPr lang="en-US" dirty="0" err="1" smtClean="0"/>
              <a:t>vec_scale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1053" y="1122945"/>
            <a:ext cx="84354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test_find_vec_scale_zero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a=array([0,0,0])</a:t>
            </a:r>
          </a:p>
          <a:p>
            <a:r>
              <a:rPr lang="en-US" sz="1200" dirty="0"/>
              <a:t>        x=0</a:t>
            </a:r>
          </a:p>
          <a:p>
            <a:r>
              <a:rPr lang="en-US" sz="1200" dirty="0"/>
              <a:t>        y=array([0,0,0])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self.o.vec_scale</a:t>
            </a:r>
            <a:r>
              <a:rPr lang="en-US" sz="1200" dirty="0"/>
              <a:t>(</a:t>
            </a:r>
            <a:r>
              <a:rPr lang="en-US" sz="1200" dirty="0" err="1"/>
              <a:t>a,x,y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x*y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(list(result),list(expected))</a:t>
            </a:r>
          </a:p>
          <a:p>
            <a:endParaRPr lang="en-US" sz="1200" dirty="0"/>
          </a:p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</a:t>
            </a:r>
            <a:r>
              <a:rPr lang="en-US" sz="1200" dirty="0" err="1"/>
              <a:t>test_find_vec_scale_nan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  a=array([0.0, 0.0, 0.0])</a:t>
            </a:r>
          </a:p>
          <a:p>
            <a:r>
              <a:rPr lang="en-US" sz="1200" dirty="0">
                <a:solidFill>
                  <a:srgbClr val="FF4040"/>
                </a:solidFill>
              </a:rPr>
              <a:t>        x=float('nan')</a:t>
            </a:r>
          </a:p>
          <a:p>
            <a:r>
              <a:rPr lang="en-US" sz="1200" dirty="0"/>
              <a:t>        y=array([-23.1, 0.98, 18.208])</a:t>
            </a:r>
          </a:p>
          <a:p>
            <a:r>
              <a:rPr lang="en-US" sz="1200" dirty="0"/>
              <a:t>        result = </a:t>
            </a:r>
            <a:r>
              <a:rPr lang="en-US" sz="1200" dirty="0" err="1"/>
              <a:t>self.o.vec_scale</a:t>
            </a:r>
            <a:r>
              <a:rPr lang="en-US" sz="1200" dirty="0"/>
              <a:t>(</a:t>
            </a:r>
            <a:r>
              <a:rPr lang="en-US" sz="1200" dirty="0" err="1"/>
              <a:t>a,x,y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expected = x*y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self.assertListAlmostEqual</a:t>
            </a:r>
            <a:r>
              <a:rPr lang="en-US" sz="1200" dirty="0"/>
              <a:t>(list(result),list(expected))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99791" y="2477162"/>
            <a:ext cx="3342105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======================================================================</a:t>
            </a:r>
          </a:p>
          <a:p>
            <a:r>
              <a:rPr lang="en-US" sz="1000" dirty="0"/>
              <a:t>FAIL: </a:t>
            </a:r>
            <a:r>
              <a:rPr lang="en-US" sz="1000" dirty="0" err="1"/>
              <a:t>test_find_vec_scale_nan</a:t>
            </a:r>
            <a:r>
              <a:rPr lang="en-US" sz="1000" dirty="0"/>
              <a:t> (__main__.</a:t>
            </a:r>
            <a:r>
              <a:rPr lang="en-US" sz="1000" dirty="0" err="1"/>
              <a:t>test_sasmath</a:t>
            </a:r>
            <a:r>
              <a:rPr lang="en-US" sz="1000" dirty="0"/>
              <a:t>)</a:t>
            </a:r>
          </a:p>
          <a:p>
            <a:r>
              <a:rPr lang="en-US" sz="1000" dirty="0"/>
              <a:t>----------------------------------------------------------------------</a:t>
            </a:r>
          </a:p>
          <a:p>
            <a:r>
              <a:rPr lang="en-US" sz="1000" dirty="0" err="1"/>
              <a:t>Traceback</a:t>
            </a:r>
            <a:r>
              <a:rPr lang="en-US" sz="1000" dirty="0"/>
              <a:t> (most recent call last):</a:t>
            </a:r>
          </a:p>
          <a:p>
            <a:r>
              <a:rPr lang="en-US" sz="1000" dirty="0"/>
              <a:t>  File "/Library/Frameworks/</a:t>
            </a:r>
            <a:r>
              <a:rPr lang="en-US" sz="1000" dirty="0" err="1"/>
              <a:t>Python.framework</a:t>
            </a:r>
            <a:r>
              <a:rPr lang="en-US" sz="1000" dirty="0"/>
              <a:t>/Versions/7.1/lib/python2.7/site-packages/mocker-1.1-py2.7.egg/</a:t>
            </a:r>
            <a:r>
              <a:rPr lang="en-US" sz="1000" dirty="0" err="1"/>
              <a:t>mocker.py</a:t>
            </a:r>
            <a:r>
              <a:rPr lang="en-US" sz="1000" dirty="0"/>
              <a:t>", line 147, in </a:t>
            </a:r>
            <a:r>
              <a:rPr lang="en-US" sz="1000" dirty="0" err="1"/>
              <a:t>test_method_wrapper</a:t>
            </a:r>
            <a:endParaRPr lang="en-US" sz="1000" dirty="0"/>
          </a:p>
          <a:p>
            <a:r>
              <a:rPr lang="en-US" sz="1000" dirty="0"/>
              <a:t>    result = </a:t>
            </a:r>
            <a:r>
              <a:rPr lang="en-US" sz="1000" dirty="0" err="1"/>
              <a:t>test_method</a:t>
            </a:r>
            <a:r>
              <a:rPr lang="en-US" sz="1000" dirty="0"/>
              <a:t>()</a:t>
            </a:r>
          </a:p>
          <a:p>
            <a:r>
              <a:rPr lang="en-US" sz="1000" dirty="0"/>
              <a:t>  File "</a:t>
            </a:r>
            <a:r>
              <a:rPr lang="en-US" sz="1000" dirty="0" err="1"/>
              <a:t>test_sasmath_vec_scale.py</a:t>
            </a:r>
            <a:r>
              <a:rPr lang="en-US" sz="1000" dirty="0"/>
              <a:t>", line 69, in </a:t>
            </a:r>
            <a:r>
              <a:rPr lang="en-US" sz="1000" dirty="0" err="1"/>
              <a:t>test_find_vec_scale_nan</a:t>
            </a:r>
            <a:endParaRPr lang="en-US" sz="1000" dirty="0"/>
          </a:p>
          <a:p>
            <a:r>
              <a:rPr lang="en-US" sz="1000" dirty="0"/>
              <a:t>    </a:t>
            </a:r>
            <a:r>
              <a:rPr lang="en-US" sz="1000" dirty="0" err="1"/>
              <a:t>self.assertListAlmostEqual</a:t>
            </a:r>
            <a:r>
              <a:rPr lang="en-US" sz="1000" dirty="0"/>
              <a:t>(list(result),list(expected))</a:t>
            </a:r>
          </a:p>
          <a:p>
            <a:r>
              <a:rPr lang="en-US" sz="1000" dirty="0"/>
              <a:t>  File "</a:t>
            </a:r>
            <a:r>
              <a:rPr lang="en-US" sz="1000" dirty="0" err="1"/>
              <a:t>test_sasmath_vec_scale.py</a:t>
            </a:r>
            <a:r>
              <a:rPr lang="en-US" sz="1000" dirty="0"/>
              <a:t>", line 27, in </a:t>
            </a:r>
            <a:r>
              <a:rPr lang="en-US" sz="1000" dirty="0" err="1"/>
              <a:t>assertListAlmostEqual</a:t>
            </a:r>
            <a:endParaRPr lang="en-US" sz="1000" dirty="0"/>
          </a:p>
          <a:p>
            <a:r>
              <a:rPr lang="en-US" sz="1000" dirty="0"/>
              <a:t>    </a:t>
            </a:r>
            <a:r>
              <a:rPr lang="en-US" sz="1000" dirty="0" err="1"/>
              <a:t>self.assertAlmostEqual</a:t>
            </a:r>
            <a:r>
              <a:rPr lang="en-US" sz="1000" dirty="0"/>
              <a:t>(a[</a:t>
            </a:r>
            <a:r>
              <a:rPr lang="en-US" sz="1000" dirty="0" err="1"/>
              <a:t>i</a:t>
            </a:r>
            <a:r>
              <a:rPr lang="en-US" sz="1000" dirty="0"/>
              <a:t>],b[</a:t>
            </a:r>
            <a:r>
              <a:rPr lang="en-US" sz="1000" dirty="0" err="1"/>
              <a:t>i</a:t>
            </a:r>
            <a:r>
              <a:rPr lang="en-US" sz="1000" dirty="0"/>
              <a:t>])</a:t>
            </a:r>
          </a:p>
          <a:p>
            <a:r>
              <a:rPr lang="en-US" sz="1000" dirty="0" err="1">
                <a:solidFill>
                  <a:srgbClr val="FF4040"/>
                </a:solidFill>
              </a:rPr>
              <a:t>AssertionError</a:t>
            </a:r>
            <a:r>
              <a:rPr lang="en-US" sz="1000" dirty="0">
                <a:solidFill>
                  <a:srgbClr val="FF4040"/>
                </a:solidFill>
              </a:rPr>
              <a:t>: nan != nan within 7 places</a:t>
            </a:r>
          </a:p>
        </p:txBody>
      </p:sp>
    </p:spTree>
    <p:extLst>
      <p:ext uri="{BB962C8B-B14F-4D97-AF65-F5344CB8AC3E}">
        <p14:creationId xmlns:p14="http://schemas.microsoft.com/office/powerpoint/2010/main" val="3106259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422</TotalTime>
  <Words>4292</Words>
  <Application>Microsoft Macintosh PowerPoint</Application>
  <PresentationFormat>On-screen Show (4:3)</PresentationFormat>
  <Paragraphs>413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Breeze</vt:lpstr>
      <vt:lpstr>Unit testing on sasmol</vt:lpstr>
      <vt:lpstr>Testing Hierarchy</vt:lpstr>
      <vt:lpstr>run_test.py</vt:lpstr>
      <vt:lpstr>Testing Script</vt:lpstr>
      <vt:lpstr>cross_product:</vt:lpstr>
      <vt:lpstr>signed_angle:</vt:lpstr>
      <vt:lpstr>vec_scale:</vt:lpstr>
      <vt:lpstr>vec_sub:</vt:lpstr>
      <vt:lpstr>vec_scale:</vt:lpstr>
      <vt:lpstr>find_u:</vt:lpstr>
      <vt:lpstr>find_u:</vt:lpstr>
      <vt:lpstr>find_u: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testing on sasmol</dc:title>
  <dc:creator>Joseph  Curtis</dc:creator>
  <cp:lastModifiedBy>Joseph  Curtis</cp:lastModifiedBy>
  <cp:revision>59</cp:revision>
  <dcterms:created xsi:type="dcterms:W3CDTF">2011-11-07T23:16:57Z</dcterms:created>
  <dcterms:modified xsi:type="dcterms:W3CDTF">2011-11-09T20:08:22Z</dcterms:modified>
</cp:coreProperties>
</file>