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93" r:id="rId3"/>
    <p:sldId id="292" r:id="rId4"/>
    <p:sldId id="297" r:id="rId5"/>
    <p:sldId id="271" r:id="rId6"/>
    <p:sldId id="298" r:id="rId7"/>
    <p:sldId id="299" r:id="rId8"/>
    <p:sldId id="302" r:id="rId9"/>
    <p:sldId id="296" r:id="rId10"/>
    <p:sldId id="303" r:id="rId11"/>
    <p:sldId id="304" r:id="rId12"/>
    <p:sldId id="306" r:id="rId13"/>
    <p:sldId id="305" r:id="rId14"/>
    <p:sldId id="307" r:id="rId15"/>
    <p:sldId id="308" r:id="rId16"/>
    <p:sldId id="312" r:id="rId17"/>
    <p:sldId id="309" r:id="rId18"/>
    <p:sldId id="310" r:id="rId19"/>
    <p:sldId id="311" r:id="rId20"/>
    <p:sldId id="31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1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26981-DB61-524B-9986-E91305494E61}" type="doc">
      <dgm:prSet loTypeId="urn:microsoft.com/office/officeart/2008/layout/NameandTitleOrganizationalChar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FE983D-A642-3C4E-A712-7B5918BC6082}">
      <dgm:prSet phldrT="[Text]"/>
      <dgm:spPr>
        <a:ln>
          <a:solidFill>
            <a:srgbClr val="FBC01E"/>
          </a:solidFill>
        </a:ln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core_testing</a:t>
          </a:r>
          <a:endParaRPr lang="en-US" b="1" dirty="0">
            <a:solidFill>
              <a:schemeClr val="tx1"/>
            </a:solidFill>
          </a:endParaRPr>
        </a:p>
      </dgm:t>
    </dgm:pt>
    <dgm:pt modelId="{CB6C86D9-D54A-3046-9C4D-1FE05C579059}" type="parTrans" cxnId="{ABD8EE83-FA23-DE48-9379-70AF2C662574}">
      <dgm:prSet/>
      <dgm:spPr/>
      <dgm:t>
        <a:bodyPr/>
        <a:lstStyle/>
        <a:p>
          <a:endParaRPr lang="en-US"/>
        </a:p>
      </dgm:t>
    </dgm:pt>
    <dgm:pt modelId="{37B6EC9B-051D-3C47-B908-B6720B88ACB8}" type="sibTrans" cxnId="{ABD8EE83-FA23-DE48-9379-70AF2C662574}">
      <dgm:prSet/>
      <dgm:spPr/>
      <dgm:t>
        <a:bodyPr/>
        <a:lstStyle/>
        <a:p>
          <a:r>
            <a:rPr lang="en-US" b="1" dirty="0" err="1" smtClean="0"/>
            <a:t>run_test.py</a:t>
          </a:r>
          <a:endParaRPr lang="en-US" b="1" dirty="0"/>
        </a:p>
      </dgm:t>
    </dgm:pt>
    <dgm:pt modelId="{EE9E9540-0ABE-B741-9C26-237BF85BEF73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data</a:t>
          </a:r>
          <a:endParaRPr lang="en-US" b="1" dirty="0">
            <a:solidFill>
              <a:schemeClr val="tx1"/>
            </a:solidFill>
          </a:endParaRPr>
        </a:p>
      </dgm:t>
    </dgm:pt>
    <dgm:pt modelId="{B3C12D83-CA5D-B14D-82D9-77239B673EEE}" type="parTrans" cxnId="{E28D30C5-349B-EE44-8996-D83066725131}">
      <dgm:prSet/>
      <dgm:spPr/>
      <dgm:t>
        <a:bodyPr/>
        <a:lstStyle/>
        <a:p>
          <a:endParaRPr lang="en-US"/>
        </a:p>
      </dgm:t>
    </dgm:pt>
    <dgm:pt modelId="{29AB378F-C5F9-8A4E-BBC7-78B9A2C90B74}" type="sibTrans" cxnId="{E28D30C5-349B-EE44-8996-D83066725131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F989D9A-AEDD-874F-8AA2-A1D1CF848F4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tools</a:t>
          </a:r>
          <a:endParaRPr lang="en-US" b="1" dirty="0">
            <a:solidFill>
              <a:schemeClr val="tx1"/>
            </a:solidFill>
          </a:endParaRPr>
        </a:p>
      </dgm:t>
    </dgm:pt>
    <dgm:pt modelId="{63AE9948-D658-734C-A69F-08A3D5443A0B}" type="parTrans" cxnId="{984204B1-2DF0-6E46-8F0E-F7B956825DAF}">
      <dgm:prSet/>
      <dgm:spPr/>
      <dgm:t>
        <a:bodyPr/>
        <a:lstStyle/>
        <a:p>
          <a:endParaRPr lang="en-US"/>
        </a:p>
      </dgm:t>
    </dgm:pt>
    <dgm:pt modelId="{AE86BBD6-5E45-5A4C-B154-A24819D6EFC2}" type="sibTrans" cxnId="{984204B1-2DF0-6E46-8F0E-F7B956825DAF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0586F33-4433-9F40-A863-7DFCC09EC335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……</a:t>
          </a:r>
          <a:endParaRPr lang="en-US" b="1" dirty="0">
            <a:solidFill>
              <a:schemeClr val="tx1"/>
            </a:solidFill>
          </a:endParaRPr>
        </a:p>
      </dgm:t>
    </dgm:pt>
    <dgm:pt modelId="{A3628321-8529-D84F-B2C7-AAED0BE31992}" type="sibTrans" cxnId="{3F5FF6B3-8702-2149-9FE1-5F13B8BD53CD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4866430-0B9C-EF4F-A407-5CA1734895BE}" type="parTrans" cxnId="{3F5FF6B3-8702-2149-9FE1-5F13B8BD53CD}">
      <dgm:prSet/>
      <dgm:spPr/>
      <dgm:t>
        <a:bodyPr/>
        <a:lstStyle/>
        <a:p>
          <a:endParaRPr lang="en-US"/>
        </a:p>
      </dgm:t>
    </dgm:pt>
    <dgm:pt modelId="{03765E99-9E39-0C46-865E-AD9394A9F0B5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sasmol</a:t>
          </a:r>
          <a:endParaRPr lang="en-US" b="1" dirty="0">
            <a:solidFill>
              <a:schemeClr val="tx1"/>
            </a:solidFill>
          </a:endParaRPr>
        </a:p>
      </dgm:t>
    </dgm:pt>
    <dgm:pt modelId="{87BADC99-E994-764D-965F-E2D0A34B9B4F}" type="sibTrans" cxnId="{A847E9FC-9ECE-A84A-B671-F7CA4507EC9F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B1B678C-1A60-1444-9B32-79ADADF31DE6}" type="parTrans" cxnId="{A847E9FC-9ECE-A84A-B671-F7CA4507EC9F}">
      <dgm:prSet/>
      <dgm:spPr/>
      <dgm:t>
        <a:bodyPr/>
        <a:lstStyle/>
        <a:p>
          <a:endParaRPr lang="en-US"/>
        </a:p>
      </dgm:t>
    </dgm:pt>
    <dgm:pt modelId="{947EFACA-5BB7-D24B-A595-5FD894266497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pdb_common</a:t>
          </a:r>
          <a:endParaRPr lang="en-US" b="1" dirty="0">
            <a:solidFill>
              <a:schemeClr val="tx1"/>
            </a:solidFill>
          </a:endParaRPr>
        </a:p>
      </dgm:t>
    </dgm:pt>
    <dgm:pt modelId="{169889CB-6067-884E-BDCF-BE48EB6E705F}" type="parTrans" cxnId="{0F56E09E-F4AB-1549-AF07-22757D71FEDE}">
      <dgm:prSet/>
      <dgm:spPr/>
      <dgm:t>
        <a:bodyPr/>
        <a:lstStyle/>
        <a:p>
          <a:endParaRPr lang="en-US"/>
        </a:p>
      </dgm:t>
    </dgm:pt>
    <dgm:pt modelId="{F8B10403-046C-6D49-BD47-62D8E166837A}" type="sibTrans" cxnId="{0F56E09E-F4AB-1549-AF07-22757D71FEDE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290AEE0-2AFB-9549-86C5-A7420426E480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dcd_common</a:t>
          </a:r>
          <a:endParaRPr lang="en-US" b="1" dirty="0">
            <a:solidFill>
              <a:schemeClr val="tx1"/>
            </a:solidFill>
          </a:endParaRPr>
        </a:p>
      </dgm:t>
    </dgm:pt>
    <dgm:pt modelId="{8C85048A-9195-224A-9C91-9AE815F6CE6B}" type="parTrans" cxnId="{B593F67A-508F-B64B-AE44-CB7B57DDAE57}">
      <dgm:prSet/>
      <dgm:spPr/>
      <dgm:t>
        <a:bodyPr/>
        <a:lstStyle/>
        <a:p>
          <a:endParaRPr lang="en-US"/>
        </a:p>
      </dgm:t>
    </dgm:pt>
    <dgm:pt modelId="{919378AC-AD6D-7545-8512-4E788E97C703}" type="sibTrans" cxnId="{B593F67A-508F-B64B-AE44-CB7B57DDAE57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5D60DD7-2F58-C745-A147-22587DF5A5B0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sasio</a:t>
          </a:r>
          <a:endParaRPr lang="en-US" b="1" dirty="0">
            <a:solidFill>
              <a:schemeClr val="tx1"/>
            </a:solidFill>
          </a:endParaRPr>
        </a:p>
      </dgm:t>
    </dgm:pt>
    <dgm:pt modelId="{A95747EB-E20C-044A-A19D-90DADEA24CBD}" type="parTrans" cxnId="{9C801645-71C6-BE44-B98A-B3F1A7CC34DC}">
      <dgm:prSet/>
      <dgm:spPr/>
      <dgm:t>
        <a:bodyPr/>
        <a:lstStyle/>
        <a:p>
          <a:endParaRPr lang="en-US"/>
        </a:p>
      </dgm:t>
    </dgm:pt>
    <dgm:pt modelId="{6FDA31F5-DA62-D844-9622-7EB46AB51296}" type="sibTrans" cxnId="{9C801645-71C6-BE44-B98A-B3F1A7CC34DC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EB80BF3-F1EC-784F-ADC6-9742A3237C3B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sasop</a:t>
          </a:r>
          <a:endParaRPr lang="en-US" b="1" dirty="0">
            <a:solidFill>
              <a:schemeClr val="tx1"/>
            </a:solidFill>
          </a:endParaRPr>
        </a:p>
      </dgm:t>
    </dgm:pt>
    <dgm:pt modelId="{480F78BB-EF62-6349-9C25-F0BAEF18B9B6}" type="parTrans" cxnId="{73F887A3-7EF6-1B44-9B53-2971986B3715}">
      <dgm:prSet/>
      <dgm:spPr/>
      <dgm:t>
        <a:bodyPr/>
        <a:lstStyle/>
        <a:p>
          <a:endParaRPr lang="en-US"/>
        </a:p>
      </dgm:t>
    </dgm:pt>
    <dgm:pt modelId="{BB1485DF-25B7-174B-989E-62ECE2011206}" type="sibTrans" cxnId="{73F887A3-7EF6-1B44-9B53-2971986B3715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D31251F-C97C-5F40-996E-FE0C38F1CACD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…</a:t>
          </a:r>
          <a:endParaRPr lang="en-US" b="1" dirty="0">
            <a:solidFill>
              <a:schemeClr val="tx1"/>
            </a:solidFill>
          </a:endParaRPr>
        </a:p>
      </dgm:t>
    </dgm:pt>
    <dgm:pt modelId="{E58E2913-FFBA-7E44-B378-65387CCCA00A}" type="parTrans" cxnId="{EF6EF92F-01EC-DA48-8E7A-7F81D00518D4}">
      <dgm:prSet/>
      <dgm:spPr/>
      <dgm:t>
        <a:bodyPr/>
        <a:lstStyle/>
        <a:p>
          <a:endParaRPr lang="en-US"/>
        </a:p>
      </dgm:t>
    </dgm:pt>
    <dgm:pt modelId="{7D65F394-D7A9-5C43-8092-44AA77A5B341}" type="sibTrans" cxnId="{EF6EF92F-01EC-DA48-8E7A-7F81D00518D4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163D854-43F6-AE4F-A081-EDDF7DE57E8F}">
      <dgm:prSet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…</a:t>
          </a:r>
          <a:endParaRPr lang="en-US" dirty="0">
            <a:solidFill>
              <a:srgbClr val="000000"/>
            </a:solidFill>
          </a:endParaRPr>
        </a:p>
      </dgm:t>
    </dgm:pt>
    <dgm:pt modelId="{FFFE9666-6DAA-CF4A-8188-98F227259D13}" type="parTrans" cxnId="{C996FFB3-6F74-3045-996F-C212DE129900}">
      <dgm:prSet/>
      <dgm:spPr/>
      <dgm:t>
        <a:bodyPr/>
        <a:lstStyle/>
        <a:p>
          <a:endParaRPr lang="en-US"/>
        </a:p>
      </dgm:t>
    </dgm:pt>
    <dgm:pt modelId="{751CA25C-06E7-3F48-8409-55A147577659}" type="sibTrans" cxnId="{C996FFB3-6F74-3045-996F-C212DE129900}">
      <dgm:prSet/>
      <dgm:spPr/>
      <dgm:t>
        <a:bodyPr/>
        <a:lstStyle/>
        <a:p>
          <a:endParaRPr lang="en-US"/>
        </a:p>
      </dgm:t>
    </dgm:pt>
    <dgm:pt modelId="{4D3200DD-67A8-5E49-B836-CA55E6DF5C95}">
      <dgm:prSet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tmp_open_dcd</a:t>
          </a:r>
          <a:endParaRPr lang="en-US" dirty="0">
            <a:solidFill>
              <a:schemeClr val="tx1"/>
            </a:solidFill>
          </a:endParaRPr>
        </a:p>
      </dgm:t>
    </dgm:pt>
    <dgm:pt modelId="{3F52585F-ACB1-FF41-B3B2-76052771B99B}" type="parTrans" cxnId="{C050FC70-FE19-5E44-9436-3D4CF350F0BB}">
      <dgm:prSet/>
      <dgm:spPr/>
      <dgm:t>
        <a:bodyPr/>
        <a:lstStyle/>
        <a:p>
          <a:endParaRPr lang="en-US"/>
        </a:p>
      </dgm:t>
    </dgm:pt>
    <dgm:pt modelId="{4F9BEF3B-33E9-3B46-90CE-E237771DDD83}" type="sibTrans" cxnId="{C050FC70-FE19-5E44-9436-3D4CF350F0BB}">
      <dgm:prSet/>
      <dgm:spPr/>
      <dgm:t>
        <a:bodyPr/>
        <a:lstStyle/>
        <a:p>
          <a:endParaRPr lang="en-US"/>
        </a:p>
      </dgm:t>
    </dgm:pt>
    <dgm:pt modelId="{9C61CDA3-A459-324D-9483-821AD1927257}">
      <dgm:prSet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tmp_read_dcd</a:t>
          </a:r>
          <a:endParaRPr lang="en-US" dirty="0"/>
        </a:p>
      </dgm:t>
    </dgm:pt>
    <dgm:pt modelId="{A115453E-4EF2-194D-98E1-4B48619BB5BA}" type="parTrans" cxnId="{67C2E969-F1F0-B349-A411-CF121DE5CF50}">
      <dgm:prSet/>
      <dgm:spPr/>
      <dgm:t>
        <a:bodyPr/>
        <a:lstStyle/>
        <a:p>
          <a:endParaRPr lang="en-US"/>
        </a:p>
      </dgm:t>
    </dgm:pt>
    <dgm:pt modelId="{7155E530-476F-1E41-9E64-713BDBB11054}" type="sibTrans" cxnId="{67C2E969-F1F0-B349-A411-CF121DE5CF50}">
      <dgm:prSet/>
      <dgm:spPr/>
      <dgm:t>
        <a:bodyPr/>
        <a:lstStyle/>
        <a:p>
          <a:endParaRPr lang="en-US"/>
        </a:p>
      </dgm:t>
    </dgm:pt>
    <dgm:pt modelId="{CCED6D09-29CB-AA41-B8B9-6A965038F1B7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script</a:t>
          </a:r>
          <a:endParaRPr lang="en-US" b="1" dirty="0">
            <a:solidFill>
              <a:schemeClr val="tx1"/>
            </a:solidFill>
          </a:endParaRPr>
        </a:p>
      </dgm:t>
    </dgm:pt>
    <dgm:pt modelId="{525A05CE-53AE-F24D-AC11-F2A41D7EE1D8}" type="parTrans" cxnId="{3DC1934F-6549-C247-8C83-E67CFED9F69F}">
      <dgm:prSet/>
      <dgm:spPr/>
      <dgm:t>
        <a:bodyPr/>
        <a:lstStyle/>
        <a:p>
          <a:endParaRPr lang="en-US"/>
        </a:p>
      </dgm:t>
    </dgm:pt>
    <dgm:pt modelId="{3F8CFAEB-AB8D-E748-BFFD-BA8568CDF2AB}" type="sibTrans" cxnId="{3DC1934F-6549-C247-8C83-E67CFED9F69F}">
      <dgm:prSet/>
      <dgm:spPr/>
      <dgm:t>
        <a:bodyPr/>
        <a:lstStyle/>
        <a:p>
          <a:endParaRPr lang="en-US"/>
        </a:p>
      </dgm:t>
    </dgm:pt>
    <dgm:pt modelId="{84CCD64A-2844-E049-920C-7E2C4901B9B7}" type="pres">
      <dgm:prSet presAssocID="{37426981-DB61-524B-9986-E91305494E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A52115A-B2B0-1C4C-99DC-A505F1FE56FB}" type="pres">
      <dgm:prSet presAssocID="{7AFE983D-A642-3C4E-A712-7B5918BC6082}" presName="hierRoot1" presStyleCnt="0">
        <dgm:presLayoutVars>
          <dgm:hierBranch val="init"/>
        </dgm:presLayoutVars>
      </dgm:prSet>
      <dgm:spPr/>
    </dgm:pt>
    <dgm:pt modelId="{57E9F5F6-77F2-A741-98DB-5E74E2673EBF}" type="pres">
      <dgm:prSet presAssocID="{7AFE983D-A642-3C4E-A712-7B5918BC6082}" presName="rootComposite1" presStyleCnt="0"/>
      <dgm:spPr/>
    </dgm:pt>
    <dgm:pt modelId="{7595BC93-D747-9E41-B68B-D00489915FA4}" type="pres">
      <dgm:prSet presAssocID="{7AFE983D-A642-3C4E-A712-7B5918BC6082}" presName="rootText1" presStyleLbl="node0" presStyleIdx="0" presStyleCnt="1" custLinFactY="-57828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AB25C7C7-29DA-AF45-A5AF-125900C05670}" type="pres">
      <dgm:prSet presAssocID="{7AFE983D-A642-3C4E-A712-7B5918BC6082}" presName="titleText1" presStyleLbl="fgAcc0" presStyleIdx="0" presStyleCnt="1" custLinFactY="-200000" custLinFactNeighborX="16265" custLinFactNeighborY="-27136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83A9059-5162-E740-8142-BDF77B64A2C0}" type="pres">
      <dgm:prSet presAssocID="{7AFE983D-A642-3C4E-A712-7B5918BC6082}" presName="rootConnector1" presStyleLbl="node1" presStyleIdx="0" presStyleCnt="13"/>
      <dgm:spPr/>
      <dgm:t>
        <a:bodyPr/>
        <a:lstStyle/>
        <a:p>
          <a:endParaRPr lang="en-US"/>
        </a:p>
      </dgm:t>
    </dgm:pt>
    <dgm:pt modelId="{7AB9322C-7C9F-484F-9D69-5CC48373BC07}" type="pres">
      <dgm:prSet presAssocID="{7AFE983D-A642-3C4E-A712-7B5918BC6082}" presName="hierChild2" presStyleCnt="0"/>
      <dgm:spPr/>
    </dgm:pt>
    <dgm:pt modelId="{A24BF1A7-008B-A44A-A4D0-97B60678B224}" type="pres">
      <dgm:prSet presAssocID="{B3C12D83-CA5D-B14D-82D9-77239B673EEE}" presName="Name37" presStyleLbl="parChTrans1D2" presStyleIdx="0" presStyleCnt="5"/>
      <dgm:spPr/>
      <dgm:t>
        <a:bodyPr/>
        <a:lstStyle/>
        <a:p>
          <a:endParaRPr lang="en-US"/>
        </a:p>
      </dgm:t>
    </dgm:pt>
    <dgm:pt modelId="{ADBEC25B-020E-5D45-BE23-3BF1735373F8}" type="pres">
      <dgm:prSet presAssocID="{EE9E9540-0ABE-B741-9C26-237BF85BEF73}" presName="hierRoot2" presStyleCnt="0">
        <dgm:presLayoutVars>
          <dgm:hierBranch val="init"/>
        </dgm:presLayoutVars>
      </dgm:prSet>
      <dgm:spPr/>
    </dgm:pt>
    <dgm:pt modelId="{085131EA-DA5F-334F-BFA8-6B34C0D2DD5C}" type="pres">
      <dgm:prSet presAssocID="{EE9E9540-0ABE-B741-9C26-237BF85BEF73}" presName="rootComposite" presStyleCnt="0"/>
      <dgm:spPr/>
    </dgm:pt>
    <dgm:pt modelId="{2A5A9E18-B0AC-DD41-99C4-D39784E5A45C}" type="pres">
      <dgm:prSet presAssocID="{EE9E9540-0ABE-B741-9C26-237BF85BEF73}" presName="rootText" presStyleLbl="node1" presStyleIdx="0" presStyleCnt="13" custLinFactX="-16705" custLinFactY="-56305" custLinFactNeighborX="-100000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972B49B-C99C-BB4A-948B-9317EBDC7CD6}" type="pres">
      <dgm:prSet presAssocID="{EE9E9540-0ABE-B741-9C26-237BF85BEF73}" presName="titleText2" presStyleLbl="fgAcc1" presStyleIdx="0" presStyleCnt="13" custScaleX="34709" custScaleY="26228" custLinFactX="200000" custLinFactY="500000" custLinFactNeighborX="270755" custLinFactNeighborY="51180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8D5297-DBCC-5A40-9C82-868E91950753}" type="pres">
      <dgm:prSet presAssocID="{EE9E9540-0ABE-B741-9C26-237BF85BEF73}" presName="rootConnector" presStyleLbl="node2" presStyleIdx="0" presStyleCnt="0"/>
      <dgm:spPr/>
      <dgm:t>
        <a:bodyPr/>
        <a:lstStyle/>
        <a:p>
          <a:endParaRPr lang="en-US"/>
        </a:p>
      </dgm:t>
    </dgm:pt>
    <dgm:pt modelId="{EBC88800-1420-B54C-8836-4F4E4CA9463D}" type="pres">
      <dgm:prSet presAssocID="{EE9E9540-0ABE-B741-9C26-237BF85BEF73}" presName="hierChild4" presStyleCnt="0"/>
      <dgm:spPr/>
    </dgm:pt>
    <dgm:pt modelId="{DCD109DF-1532-5D40-A8D4-622BFF6AF5AC}" type="pres">
      <dgm:prSet presAssocID="{169889CB-6067-884E-BDCF-BE48EB6E705F}" presName="Name37" presStyleLbl="parChTrans1D3" presStyleIdx="0" presStyleCnt="5"/>
      <dgm:spPr/>
      <dgm:t>
        <a:bodyPr/>
        <a:lstStyle/>
        <a:p>
          <a:endParaRPr lang="en-US"/>
        </a:p>
      </dgm:t>
    </dgm:pt>
    <dgm:pt modelId="{55E28A02-9338-9649-9476-309E05DD1C90}" type="pres">
      <dgm:prSet presAssocID="{947EFACA-5BB7-D24B-A595-5FD894266497}" presName="hierRoot2" presStyleCnt="0">
        <dgm:presLayoutVars>
          <dgm:hierBranch val="init"/>
        </dgm:presLayoutVars>
      </dgm:prSet>
      <dgm:spPr/>
    </dgm:pt>
    <dgm:pt modelId="{94059C83-C7A3-0A42-B2B7-D05415CCA5FB}" type="pres">
      <dgm:prSet presAssocID="{947EFACA-5BB7-D24B-A595-5FD894266497}" presName="rootComposite" presStyleCnt="0"/>
      <dgm:spPr/>
    </dgm:pt>
    <dgm:pt modelId="{C4478735-FDC0-DF4F-AF23-F554DCFCBD83}" type="pres">
      <dgm:prSet presAssocID="{947EFACA-5BB7-D24B-A595-5FD894266497}" presName="rootText" presStyleLbl="node1" presStyleIdx="1" presStyleCnt="13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297E39CF-B50F-8C44-80A3-DC5F1022FD9B}" type="pres">
      <dgm:prSet presAssocID="{947EFACA-5BB7-D24B-A595-5FD894266497}" presName="titleText2" presStyleLbl="fgAcc1" presStyleIdx="1" presStyleCnt="13" custScaleX="34709" custScaleY="26228" custLinFactX="335655" custLinFactY="235386" custLinFactNeighborX="400000" custLinFactNeighborY="3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9D1C246-C704-9143-A499-38C1956D77EF}" type="pres">
      <dgm:prSet presAssocID="{947EFACA-5BB7-D24B-A595-5FD894266497}" presName="rootConnector" presStyleLbl="node3" presStyleIdx="0" presStyleCnt="0"/>
      <dgm:spPr/>
      <dgm:t>
        <a:bodyPr/>
        <a:lstStyle/>
        <a:p>
          <a:endParaRPr lang="en-US"/>
        </a:p>
      </dgm:t>
    </dgm:pt>
    <dgm:pt modelId="{F373F855-8D1F-FC4C-8C7F-B69BC0E01B17}" type="pres">
      <dgm:prSet presAssocID="{947EFACA-5BB7-D24B-A595-5FD894266497}" presName="hierChild4" presStyleCnt="0"/>
      <dgm:spPr/>
    </dgm:pt>
    <dgm:pt modelId="{33CEC4D1-9582-3549-9020-E176549C907E}" type="pres">
      <dgm:prSet presAssocID="{947EFACA-5BB7-D24B-A595-5FD894266497}" presName="hierChild5" presStyleCnt="0"/>
      <dgm:spPr/>
    </dgm:pt>
    <dgm:pt modelId="{69E8CA7B-2554-804F-A4B1-809D79F4A6DC}" type="pres">
      <dgm:prSet presAssocID="{8C85048A-9195-224A-9C91-9AE815F6CE6B}" presName="Name37" presStyleLbl="parChTrans1D3" presStyleIdx="1" presStyleCnt="5"/>
      <dgm:spPr/>
      <dgm:t>
        <a:bodyPr/>
        <a:lstStyle/>
        <a:p>
          <a:endParaRPr lang="en-US"/>
        </a:p>
      </dgm:t>
    </dgm:pt>
    <dgm:pt modelId="{266F2A23-1962-B348-93F4-233F92FE1898}" type="pres">
      <dgm:prSet presAssocID="{0290AEE0-2AFB-9549-86C5-A7420426E480}" presName="hierRoot2" presStyleCnt="0">
        <dgm:presLayoutVars>
          <dgm:hierBranch val="init"/>
        </dgm:presLayoutVars>
      </dgm:prSet>
      <dgm:spPr/>
    </dgm:pt>
    <dgm:pt modelId="{53F97884-6643-B748-80F3-DBE979655DEC}" type="pres">
      <dgm:prSet presAssocID="{0290AEE0-2AFB-9549-86C5-A7420426E480}" presName="rootComposite" presStyleCnt="0"/>
      <dgm:spPr/>
    </dgm:pt>
    <dgm:pt modelId="{968DB8C8-97A5-4A4D-BE89-9396F2561254}" type="pres">
      <dgm:prSet presAssocID="{0290AEE0-2AFB-9549-86C5-A7420426E480}" presName="rootText" presStyleLbl="node1" presStyleIdx="2" presStyleCnt="13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6154FFA-C6E7-594C-94B0-17090769426A}" type="pres">
      <dgm:prSet presAssocID="{0290AEE0-2AFB-9549-86C5-A7420426E480}" presName="titleText2" presStyleLbl="fgAcc1" presStyleIdx="2" presStyleCnt="13" custScaleX="34709" custScaleY="26228" custLinFactX="300000" custLinFactY="222638" custLinFactNeighborX="342278" custLinFactNeighborY="3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A162E2C-14C3-844B-B44B-3DCB4F84B3D1}" type="pres">
      <dgm:prSet presAssocID="{0290AEE0-2AFB-9549-86C5-A7420426E480}" presName="rootConnector" presStyleLbl="node3" presStyleIdx="0" presStyleCnt="0"/>
      <dgm:spPr/>
      <dgm:t>
        <a:bodyPr/>
        <a:lstStyle/>
        <a:p>
          <a:endParaRPr lang="en-US"/>
        </a:p>
      </dgm:t>
    </dgm:pt>
    <dgm:pt modelId="{16E76617-269A-B14D-BE98-BFE07C05FDFB}" type="pres">
      <dgm:prSet presAssocID="{0290AEE0-2AFB-9549-86C5-A7420426E480}" presName="hierChild4" presStyleCnt="0"/>
      <dgm:spPr/>
    </dgm:pt>
    <dgm:pt modelId="{CFEAF0D4-ACB9-A240-AC31-1BFC9855FDB8}" type="pres">
      <dgm:prSet presAssocID="{0290AEE0-2AFB-9549-86C5-A7420426E480}" presName="hierChild5" presStyleCnt="0"/>
      <dgm:spPr/>
    </dgm:pt>
    <dgm:pt modelId="{97C8A0FD-A998-BA4B-9E1C-C5F3E1506A2F}" type="pres">
      <dgm:prSet presAssocID="{A95747EB-E20C-044A-A19D-90DADEA24CBD}" presName="Name37" presStyleLbl="parChTrans1D3" presStyleIdx="2" presStyleCnt="5"/>
      <dgm:spPr/>
      <dgm:t>
        <a:bodyPr/>
        <a:lstStyle/>
        <a:p>
          <a:endParaRPr lang="en-US"/>
        </a:p>
      </dgm:t>
    </dgm:pt>
    <dgm:pt modelId="{67EECD95-7563-884E-A241-DDB8F64583E5}" type="pres">
      <dgm:prSet presAssocID="{65D60DD7-2F58-C745-A147-22587DF5A5B0}" presName="hierRoot2" presStyleCnt="0">
        <dgm:presLayoutVars>
          <dgm:hierBranch val="init"/>
        </dgm:presLayoutVars>
      </dgm:prSet>
      <dgm:spPr/>
    </dgm:pt>
    <dgm:pt modelId="{99A38D70-D52E-5E49-A997-516C5B70C823}" type="pres">
      <dgm:prSet presAssocID="{65D60DD7-2F58-C745-A147-22587DF5A5B0}" presName="rootComposite" presStyleCnt="0"/>
      <dgm:spPr/>
    </dgm:pt>
    <dgm:pt modelId="{5F498EEB-710A-F347-8466-F87821EB05BF}" type="pres">
      <dgm:prSet presAssocID="{65D60DD7-2F58-C745-A147-22587DF5A5B0}" presName="rootText" presStyleLbl="node1" presStyleIdx="3" presStyleCnt="13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7F4857F-9BEA-F54C-A177-A96B1A6F556F}" type="pres">
      <dgm:prSet presAssocID="{65D60DD7-2F58-C745-A147-22587DF5A5B0}" presName="titleText2" presStyleLbl="fgAcc1" presStyleIdx="3" presStyleCnt="13" custScaleX="34709" custScaleY="26228" custLinFactX="200000" custLinFactY="214037" custLinFactNeighborX="290547" custLinFactNeighborY="3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5EFA690-DD68-434A-9572-49EFE6972B46}" type="pres">
      <dgm:prSet presAssocID="{65D60DD7-2F58-C745-A147-22587DF5A5B0}" presName="rootConnector" presStyleLbl="node3" presStyleIdx="0" presStyleCnt="0"/>
      <dgm:spPr/>
      <dgm:t>
        <a:bodyPr/>
        <a:lstStyle/>
        <a:p>
          <a:endParaRPr lang="en-US"/>
        </a:p>
      </dgm:t>
    </dgm:pt>
    <dgm:pt modelId="{0C6D799D-43A3-0A4A-BCC1-631099B500E8}" type="pres">
      <dgm:prSet presAssocID="{65D60DD7-2F58-C745-A147-22587DF5A5B0}" presName="hierChild4" presStyleCnt="0"/>
      <dgm:spPr/>
    </dgm:pt>
    <dgm:pt modelId="{ACCAFFD5-CA06-E043-AA02-9D90613FFBE3}" type="pres">
      <dgm:prSet presAssocID="{FFFE9666-6DAA-CF4A-8188-98F227259D13}" presName="Name37" presStyleLbl="parChTrans1D4" presStyleIdx="0" presStyleCnt="3"/>
      <dgm:spPr/>
      <dgm:t>
        <a:bodyPr/>
        <a:lstStyle/>
        <a:p>
          <a:endParaRPr lang="en-US"/>
        </a:p>
      </dgm:t>
    </dgm:pt>
    <dgm:pt modelId="{D655E8DF-003E-824D-B554-BE5034D0E7E7}" type="pres">
      <dgm:prSet presAssocID="{2163D854-43F6-AE4F-A081-EDDF7DE57E8F}" presName="hierRoot2" presStyleCnt="0">
        <dgm:presLayoutVars>
          <dgm:hierBranch val="init"/>
        </dgm:presLayoutVars>
      </dgm:prSet>
      <dgm:spPr/>
    </dgm:pt>
    <dgm:pt modelId="{9DD2DC52-80C7-5546-A6BB-1D494924A195}" type="pres">
      <dgm:prSet presAssocID="{2163D854-43F6-AE4F-A081-EDDF7DE57E8F}" presName="rootComposite" presStyleCnt="0"/>
      <dgm:spPr/>
    </dgm:pt>
    <dgm:pt modelId="{9EDA2E23-657B-2D4F-B420-8C3BF4FDA411}" type="pres">
      <dgm:prSet presAssocID="{2163D854-43F6-AE4F-A081-EDDF7DE57E8F}" presName="rootText" presStyleLbl="node1" presStyleIdx="4" presStyleCnt="13" custLinFactX="93084" custLinFactY="47735" custLinFactNeighborX="100000" custLinFactNeighborY="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0FA71B8-D2DC-8843-83BE-20FE9B8FAAD8}" type="pres">
      <dgm:prSet presAssocID="{2163D854-43F6-AE4F-A081-EDDF7DE57E8F}" presName="titleText2" presStyleLbl="fgAcc1" presStyleIdx="4" presStyleCnt="13" custScaleX="34709" custScaleY="26228" custLinFactX="300000" custLinFactNeighborX="304846" custLinFactNeighborY="4752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92605E2-C22E-A242-8685-AA47EB6F52ED}" type="pres">
      <dgm:prSet presAssocID="{2163D854-43F6-AE4F-A081-EDDF7DE57E8F}" presName="rootConnector" presStyleLbl="node4" presStyleIdx="0" presStyleCnt="0"/>
      <dgm:spPr/>
      <dgm:t>
        <a:bodyPr/>
        <a:lstStyle/>
        <a:p>
          <a:endParaRPr lang="en-US"/>
        </a:p>
      </dgm:t>
    </dgm:pt>
    <dgm:pt modelId="{2776BDD1-7178-EF4E-BAEE-2D1E8D970518}" type="pres">
      <dgm:prSet presAssocID="{2163D854-43F6-AE4F-A081-EDDF7DE57E8F}" presName="hierChild4" presStyleCnt="0"/>
      <dgm:spPr/>
    </dgm:pt>
    <dgm:pt modelId="{7A4EC24C-C9C3-554E-B2FB-A96980BFCA10}" type="pres">
      <dgm:prSet presAssocID="{2163D854-43F6-AE4F-A081-EDDF7DE57E8F}" presName="hierChild5" presStyleCnt="0"/>
      <dgm:spPr/>
    </dgm:pt>
    <dgm:pt modelId="{03E44A1C-C10D-3543-B4EB-515793118CBE}" type="pres">
      <dgm:prSet presAssocID="{A115453E-4EF2-194D-98E1-4B48619BB5BA}" presName="Name37" presStyleLbl="parChTrans1D4" presStyleIdx="1" presStyleCnt="3"/>
      <dgm:spPr/>
      <dgm:t>
        <a:bodyPr/>
        <a:lstStyle/>
        <a:p>
          <a:endParaRPr lang="en-US"/>
        </a:p>
      </dgm:t>
    </dgm:pt>
    <dgm:pt modelId="{165730FE-8A5D-3C4E-8D5D-8B3FA4925478}" type="pres">
      <dgm:prSet presAssocID="{9C61CDA3-A459-324D-9483-821AD1927257}" presName="hierRoot2" presStyleCnt="0">
        <dgm:presLayoutVars>
          <dgm:hierBranch val="init"/>
        </dgm:presLayoutVars>
      </dgm:prSet>
      <dgm:spPr/>
    </dgm:pt>
    <dgm:pt modelId="{7C4EC2D5-543F-1E43-A1C2-D2422DA4AFCE}" type="pres">
      <dgm:prSet presAssocID="{9C61CDA3-A459-324D-9483-821AD1927257}" presName="rootComposite" presStyleCnt="0"/>
      <dgm:spPr/>
    </dgm:pt>
    <dgm:pt modelId="{E96A383C-8050-044E-A3ED-B738876D99A4}" type="pres">
      <dgm:prSet presAssocID="{9C61CDA3-A459-324D-9483-821AD1927257}" presName="rootText" presStyleLbl="node1" presStyleIdx="5" presStyleCnt="13" custLinFactNeighborX="69704" custLinFactNeighborY="7919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265C3652-3503-054D-8BF3-968FB6993859}" type="pres">
      <dgm:prSet presAssocID="{9C61CDA3-A459-324D-9483-821AD1927257}" presName="titleText2" presStyleLbl="fgAcc1" presStyleIdx="5" presStyleCnt="13" custScaleX="34709" custScaleY="26228" custLinFactX="200000" custLinFactNeighborX="255777" custLinFactNeighborY="5544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D43090D-0A36-DE47-8C94-FB9DFBA6A549}" type="pres">
      <dgm:prSet presAssocID="{9C61CDA3-A459-324D-9483-821AD1927257}" presName="rootConnector" presStyleLbl="node4" presStyleIdx="0" presStyleCnt="0"/>
      <dgm:spPr/>
      <dgm:t>
        <a:bodyPr/>
        <a:lstStyle/>
        <a:p>
          <a:endParaRPr lang="en-US"/>
        </a:p>
      </dgm:t>
    </dgm:pt>
    <dgm:pt modelId="{4B777DE2-A8E8-4D47-BB41-EB2405E0B60E}" type="pres">
      <dgm:prSet presAssocID="{9C61CDA3-A459-324D-9483-821AD1927257}" presName="hierChild4" presStyleCnt="0"/>
      <dgm:spPr/>
    </dgm:pt>
    <dgm:pt modelId="{7796E754-16F3-9D4A-B912-269434122D40}" type="pres">
      <dgm:prSet presAssocID="{9C61CDA3-A459-324D-9483-821AD1927257}" presName="hierChild5" presStyleCnt="0"/>
      <dgm:spPr/>
    </dgm:pt>
    <dgm:pt modelId="{617CB606-63BE-3B4E-A5A8-9A477D517EF0}" type="pres">
      <dgm:prSet presAssocID="{3F52585F-ACB1-FF41-B3B2-76052771B99B}" presName="Name37" presStyleLbl="parChTrans1D4" presStyleIdx="2" presStyleCnt="3"/>
      <dgm:spPr/>
      <dgm:t>
        <a:bodyPr/>
        <a:lstStyle/>
        <a:p>
          <a:endParaRPr lang="en-US"/>
        </a:p>
      </dgm:t>
    </dgm:pt>
    <dgm:pt modelId="{F7A8EA23-D25B-2B43-B5C3-6E7A53C89B5B}" type="pres">
      <dgm:prSet presAssocID="{4D3200DD-67A8-5E49-B836-CA55E6DF5C95}" presName="hierRoot2" presStyleCnt="0">
        <dgm:presLayoutVars>
          <dgm:hierBranch val="init"/>
        </dgm:presLayoutVars>
      </dgm:prSet>
      <dgm:spPr/>
    </dgm:pt>
    <dgm:pt modelId="{2F973962-4868-E44B-AB28-892FAE761963}" type="pres">
      <dgm:prSet presAssocID="{4D3200DD-67A8-5E49-B836-CA55E6DF5C95}" presName="rootComposite" presStyleCnt="0"/>
      <dgm:spPr/>
    </dgm:pt>
    <dgm:pt modelId="{171D6787-92E0-AB44-A635-44A6847DA38F}" type="pres">
      <dgm:prSet presAssocID="{4D3200DD-67A8-5E49-B836-CA55E6DF5C95}" presName="rootText" presStyleLbl="node1" presStyleIdx="6" presStyleCnt="13" custLinFactY="-29358" custLinFactNeighborX="-53938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CD76BAED-3517-4C46-9108-2EFC991199BA}" type="pres">
      <dgm:prSet presAssocID="{4D3200DD-67A8-5E49-B836-CA55E6DF5C95}" presName="titleText2" presStyleLbl="fgAcc1" presStyleIdx="6" presStyleCnt="13" custScaleX="34709" custScaleY="26228" custLinFactX="158397" custLinFactNeighborX="200000" custLinFactNeighborY="2376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A271973-89FD-A244-8E8F-344B901D45EA}" type="pres">
      <dgm:prSet presAssocID="{4D3200DD-67A8-5E49-B836-CA55E6DF5C95}" presName="rootConnector" presStyleLbl="node4" presStyleIdx="0" presStyleCnt="0"/>
      <dgm:spPr/>
      <dgm:t>
        <a:bodyPr/>
        <a:lstStyle/>
        <a:p>
          <a:endParaRPr lang="en-US"/>
        </a:p>
      </dgm:t>
    </dgm:pt>
    <dgm:pt modelId="{67534307-E1C6-114E-9BD3-EDDCEBE0F9E3}" type="pres">
      <dgm:prSet presAssocID="{4D3200DD-67A8-5E49-B836-CA55E6DF5C95}" presName="hierChild4" presStyleCnt="0"/>
      <dgm:spPr/>
    </dgm:pt>
    <dgm:pt modelId="{F11DEE22-060F-0D4A-9E9A-DC31FFCB4FE3}" type="pres">
      <dgm:prSet presAssocID="{4D3200DD-67A8-5E49-B836-CA55E6DF5C95}" presName="hierChild5" presStyleCnt="0"/>
      <dgm:spPr/>
    </dgm:pt>
    <dgm:pt modelId="{114E24D8-D0EE-0248-8B06-A42E3761ADD7}" type="pres">
      <dgm:prSet presAssocID="{65D60DD7-2F58-C745-A147-22587DF5A5B0}" presName="hierChild5" presStyleCnt="0"/>
      <dgm:spPr/>
    </dgm:pt>
    <dgm:pt modelId="{9EFC6719-212A-9044-AF6B-BA435A44C8BC}" type="pres">
      <dgm:prSet presAssocID="{480F78BB-EF62-6349-9C25-F0BAEF18B9B6}" presName="Name37" presStyleLbl="parChTrans1D3" presStyleIdx="3" presStyleCnt="5"/>
      <dgm:spPr/>
      <dgm:t>
        <a:bodyPr/>
        <a:lstStyle/>
        <a:p>
          <a:endParaRPr lang="en-US"/>
        </a:p>
      </dgm:t>
    </dgm:pt>
    <dgm:pt modelId="{5E04DEBD-ABF2-204F-AB5C-A570014BE1F7}" type="pres">
      <dgm:prSet presAssocID="{2EB80BF3-F1EC-784F-ADC6-9742A3237C3B}" presName="hierRoot2" presStyleCnt="0">
        <dgm:presLayoutVars>
          <dgm:hierBranch val="init"/>
        </dgm:presLayoutVars>
      </dgm:prSet>
      <dgm:spPr/>
    </dgm:pt>
    <dgm:pt modelId="{5018D0A1-5002-9548-BA11-DAE9A2E3476A}" type="pres">
      <dgm:prSet presAssocID="{2EB80BF3-F1EC-784F-ADC6-9742A3237C3B}" presName="rootComposite" presStyleCnt="0"/>
      <dgm:spPr/>
    </dgm:pt>
    <dgm:pt modelId="{00F2BE65-B384-F246-85D8-5CE732AE36A9}" type="pres">
      <dgm:prSet presAssocID="{2EB80BF3-F1EC-784F-ADC6-9742A3237C3B}" presName="rootText" presStyleLbl="node1" presStyleIdx="7" presStyleCnt="13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3B97342B-7E2F-534A-9FEC-FC1FFEE84303}" type="pres">
      <dgm:prSet presAssocID="{2EB80BF3-F1EC-784F-ADC6-9742A3237C3B}" presName="titleText2" presStyleLbl="fgAcc1" presStyleIdx="7" presStyleCnt="13" custScaleX="34709" custScaleY="26228" custLinFactX="147063" custLinFactY="205435" custLinFactNeighborX="200000" custLinFactNeighborY="3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671607B-237F-7144-94D0-D2C5AF3FA594}" type="pres">
      <dgm:prSet presAssocID="{2EB80BF3-F1EC-784F-ADC6-9742A3237C3B}" presName="rootConnector" presStyleLbl="node3" presStyleIdx="0" presStyleCnt="0"/>
      <dgm:spPr/>
      <dgm:t>
        <a:bodyPr/>
        <a:lstStyle/>
        <a:p>
          <a:endParaRPr lang="en-US"/>
        </a:p>
      </dgm:t>
    </dgm:pt>
    <dgm:pt modelId="{3CDBD8A7-A6CF-3E43-A326-DB94B756D880}" type="pres">
      <dgm:prSet presAssocID="{2EB80BF3-F1EC-784F-ADC6-9742A3237C3B}" presName="hierChild4" presStyleCnt="0"/>
      <dgm:spPr/>
    </dgm:pt>
    <dgm:pt modelId="{0C3863F0-68D7-5C4D-ADE5-6C91D77C16A6}" type="pres">
      <dgm:prSet presAssocID="{2EB80BF3-F1EC-784F-ADC6-9742A3237C3B}" presName="hierChild5" presStyleCnt="0"/>
      <dgm:spPr/>
    </dgm:pt>
    <dgm:pt modelId="{21BDD0C9-EEAA-8F45-B20E-5D6ED795D09B}" type="pres">
      <dgm:prSet presAssocID="{E58E2913-FFBA-7E44-B378-65387CCCA00A}" presName="Name37" presStyleLbl="parChTrans1D3" presStyleIdx="4" presStyleCnt="5"/>
      <dgm:spPr/>
      <dgm:t>
        <a:bodyPr/>
        <a:lstStyle/>
        <a:p>
          <a:endParaRPr lang="en-US"/>
        </a:p>
      </dgm:t>
    </dgm:pt>
    <dgm:pt modelId="{BBB73759-DA16-AB42-8B6D-0A43C3955952}" type="pres">
      <dgm:prSet presAssocID="{4D31251F-C97C-5F40-996E-FE0C38F1CACD}" presName="hierRoot2" presStyleCnt="0">
        <dgm:presLayoutVars>
          <dgm:hierBranch val="init"/>
        </dgm:presLayoutVars>
      </dgm:prSet>
      <dgm:spPr/>
    </dgm:pt>
    <dgm:pt modelId="{4134BFB3-2E5F-414B-B3CA-92297BA65774}" type="pres">
      <dgm:prSet presAssocID="{4D31251F-C97C-5F40-996E-FE0C38F1CACD}" presName="rootComposite" presStyleCnt="0"/>
      <dgm:spPr/>
    </dgm:pt>
    <dgm:pt modelId="{1B0AD5E6-E24F-494B-AD0E-773B3FEA919F}" type="pres">
      <dgm:prSet presAssocID="{4D31251F-C97C-5F40-996E-FE0C38F1CACD}" presName="rootText" presStyleLbl="node1" presStyleIdx="8" presStyleCnt="13" custLinFactY="-52628" custLinFactNeighborX="5263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2EE354D-1A4F-1246-96AE-47F4C36344E7}" type="pres">
      <dgm:prSet presAssocID="{4D31251F-C97C-5F40-996E-FE0C38F1CACD}" presName="titleText2" presStyleLbl="fgAcc1" presStyleIdx="8" presStyleCnt="13" custScaleX="34709" custScaleY="26228" custLinFactX="81115" custLinFactY="200000" custLinFactNeighborX="100000" custLinFactNeighborY="28928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CDA710D-547F-4C47-A9CE-374B262CCD93}" type="pres">
      <dgm:prSet presAssocID="{4D31251F-C97C-5F40-996E-FE0C38F1CACD}" presName="rootConnector" presStyleLbl="node3" presStyleIdx="0" presStyleCnt="0"/>
      <dgm:spPr/>
      <dgm:t>
        <a:bodyPr/>
        <a:lstStyle/>
        <a:p>
          <a:endParaRPr lang="en-US"/>
        </a:p>
      </dgm:t>
    </dgm:pt>
    <dgm:pt modelId="{D6A76464-A7DB-5F48-917E-4EA3165A45E7}" type="pres">
      <dgm:prSet presAssocID="{4D31251F-C97C-5F40-996E-FE0C38F1CACD}" presName="hierChild4" presStyleCnt="0"/>
      <dgm:spPr/>
    </dgm:pt>
    <dgm:pt modelId="{8406E1FE-7E98-2442-9CDF-A6A156C30D1B}" type="pres">
      <dgm:prSet presAssocID="{4D31251F-C97C-5F40-996E-FE0C38F1CACD}" presName="hierChild5" presStyleCnt="0"/>
      <dgm:spPr/>
    </dgm:pt>
    <dgm:pt modelId="{361AF7D7-3E61-9040-BF6A-BE8EB0DA694A}" type="pres">
      <dgm:prSet presAssocID="{EE9E9540-0ABE-B741-9C26-237BF85BEF73}" presName="hierChild5" presStyleCnt="0"/>
      <dgm:spPr/>
    </dgm:pt>
    <dgm:pt modelId="{FA6AFF9C-B842-F542-AC21-B00374795718}" type="pres">
      <dgm:prSet presAssocID="{525A05CE-53AE-F24D-AC11-F2A41D7EE1D8}" presName="Name37" presStyleLbl="parChTrans1D2" presStyleIdx="1" presStyleCnt="5"/>
      <dgm:spPr/>
      <dgm:t>
        <a:bodyPr/>
        <a:lstStyle/>
        <a:p>
          <a:endParaRPr lang="en-US"/>
        </a:p>
      </dgm:t>
    </dgm:pt>
    <dgm:pt modelId="{D0E26F97-D925-FF47-8D74-32886FFD8067}" type="pres">
      <dgm:prSet presAssocID="{CCED6D09-29CB-AA41-B8B9-6A965038F1B7}" presName="hierRoot2" presStyleCnt="0">
        <dgm:presLayoutVars>
          <dgm:hierBranch val="init"/>
        </dgm:presLayoutVars>
      </dgm:prSet>
      <dgm:spPr/>
    </dgm:pt>
    <dgm:pt modelId="{679466C3-C04E-D643-B70E-5B7F21BAD924}" type="pres">
      <dgm:prSet presAssocID="{CCED6D09-29CB-AA41-B8B9-6A965038F1B7}" presName="rootComposite" presStyleCnt="0"/>
      <dgm:spPr/>
    </dgm:pt>
    <dgm:pt modelId="{B1835605-871F-6340-A506-6FE462E75F95}" type="pres">
      <dgm:prSet presAssocID="{CCED6D09-29CB-AA41-B8B9-6A965038F1B7}" presName="rootText" presStyleLbl="node1" presStyleIdx="9" presStyleCnt="13" custLinFactY="-53347" custLinFactNeighborX="-49307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BF6BA677-BD93-134F-93A6-4DF706B56E01}" type="pres">
      <dgm:prSet presAssocID="{CCED6D09-29CB-AA41-B8B9-6A965038F1B7}" presName="titleText2" presStyleLbl="fgAcc1" presStyleIdx="9" presStyleCnt="13" custScaleX="34709" custScaleY="26228" custLinFactX="200000" custLinFactY="500000" custLinFactNeighborX="270755" custLinFactNeighborY="51180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A871153-CBD5-F94E-9410-833AE94F24C8}" type="pres">
      <dgm:prSet presAssocID="{CCED6D09-29CB-AA41-B8B9-6A965038F1B7}" presName="rootConnector" presStyleLbl="node2" presStyleIdx="0" presStyleCnt="0"/>
      <dgm:spPr/>
      <dgm:t>
        <a:bodyPr/>
        <a:lstStyle/>
        <a:p>
          <a:endParaRPr lang="en-US"/>
        </a:p>
      </dgm:t>
    </dgm:pt>
    <dgm:pt modelId="{07A55841-DF0B-104F-AB0E-5CE20BEE1B0A}" type="pres">
      <dgm:prSet presAssocID="{CCED6D09-29CB-AA41-B8B9-6A965038F1B7}" presName="hierChild4" presStyleCnt="0"/>
      <dgm:spPr/>
    </dgm:pt>
    <dgm:pt modelId="{CD0848E4-4750-C54E-A048-492DD470B67B}" type="pres">
      <dgm:prSet presAssocID="{CCED6D09-29CB-AA41-B8B9-6A965038F1B7}" presName="hierChild5" presStyleCnt="0"/>
      <dgm:spPr/>
    </dgm:pt>
    <dgm:pt modelId="{958F5A03-E704-BC4B-8B2B-8F672615EE88}" type="pres">
      <dgm:prSet presAssocID="{BB1B678C-1A60-1444-9B32-79ADADF31DE6}" presName="Name37" presStyleLbl="parChTrans1D2" presStyleIdx="2" presStyleCnt="5"/>
      <dgm:spPr/>
      <dgm:t>
        <a:bodyPr/>
        <a:lstStyle/>
        <a:p>
          <a:endParaRPr lang="en-US"/>
        </a:p>
      </dgm:t>
    </dgm:pt>
    <dgm:pt modelId="{79C3AC3E-A1E7-0341-A7BF-C4516E9401DD}" type="pres">
      <dgm:prSet presAssocID="{03765E99-9E39-0C46-865E-AD9394A9F0B5}" presName="hierRoot2" presStyleCnt="0">
        <dgm:presLayoutVars>
          <dgm:hierBranch val="init"/>
        </dgm:presLayoutVars>
      </dgm:prSet>
      <dgm:spPr/>
    </dgm:pt>
    <dgm:pt modelId="{EFA9D519-5E5F-4840-90DC-286647C5455A}" type="pres">
      <dgm:prSet presAssocID="{03765E99-9E39-0C46-865E-AD9394A9F0B5}" presName="rootComposite" presStyleCnt="0"/>
      <dgm:spPr/>
    </dgm:pt>
    <dgm:pt modelId="{E5CB6BAB-36ED-2C43-B0F5-CA083FE7440E}" type="pres">
      <dgm:prSet presAssocID="{03765E99-9E39-0C46-865E-AD9394A9F0B5}" presName="rootText" presStyleLbl="node1" presStyleIdx="10" presStyleCnt="13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8E604040-7501-D14F-9B91-7607AEAD2F55}" type="pres">
      <dgm:prSet presAssocID="{03765E99-9E39-0C46-865E-AD9394A9F0B5}" presName="titleText2" presStyleLbl="fgAcc1" presStyleIdx="10" presStyleCnt="13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7739699-80C1-9F4C-8EAA-D711CD7AF892}" type="pres">
      <dgm:prSet presAssocID="{03765E99-9E39-0C46-865E-AD9394A9F0B5}" presName="rootConnector" presStyleLbl="node2" presStyleIdx="0" presStyleCnt="0"/>
      <dgm:spPr/>
      <dgm:t>
        <a:bodyPr/>
        <a:lstStyle/>
        <a:p>
          <a:endParaRPr lang="en-US"/>
        </a:p>
      </dgm:t>
    </dgm:pt>
    <dgm:pt modelId="{6D9BE0E1-060F-D24D-86B5-7DF337525E0B}" type="pres">
      <dgm:prSet presAssocID="{03765E99-9E39-0C46-865E-AD9394A9F0B5}" presName="hierChild4" presStyleCnt="0"/>
      <dgm:spPr/>
    </dgm:pt>
    <dgm:pt modelId="{DC195FBE-0900-E44E-B3FD-A3AC1593D3D3}" type="pres">
      <dgm:prSet presAssocID="{03765E99-9E39-0C46-865E-AD9394A9F0B5}" presName="hierChild5" presStyleCnt="0"/>
      <dgm:spPr/>
    </dgm:pt>
    <dgm:pt modelId="{01698D6B-26A9-8248-BC17-AC0F212E15B9}" type="pres">
      <dgm:prSet presAssocID="{63AE9948-D658-734C-A69F-08A3D5443A0B}" presName="Name37" presStyleLbl="parChTrans1D2" presStyleIdx="3" presStyleCnt="5"/>
      <dgm:spPr/>
      <dgm:t>
        <a:bodyPr/>
        <a:lstStyle/>
        <a:p>
          <a:endParaRPr lang="en-US"/>
        </a:p>
      </dgm:t>
    </dgm:pt>
    <dgm:pt modelId="{8DB7EA06-C220-294C-9ECE-85D1EE59CA41}" type="pres">
      <dgm:prSet presAssocID="{9F989D9A-AEDD-874F-8AA2-A1D1CF848F48}" presName="hierRoot2" presStyleCnt="0">
        <dgm:presLayoutVars>
          <dgm:hierBranch val="init"/>
        </dgm:presLayoutVars>
      </dgm:prSet>
      <dgm:spPr/>
    </dgm:pt>
    <dgm:pt modelId="{164B8F47-E991-3F4F-8C1E-28548BB85861}" type="pres">
      <dgm:prSet presAssocID="{9F989D9A-AEDD-874F-8AA2-A1D1CF848F48}" presName="rootComposite" presStyleCnt="0"/>
      <dgm:spPr/>
    </dgm:pt>
    <dgm:pt modelId="{7C2BA933-665E-514C-9780-BCB6753EBC6F}" type="pres">
      <dgm:prSet presAssocID="{9F989D9A-AEDD-874F-8AA2-A1D1CF848F48}" presName="rootText" presStyleLbl="node1" presStyleIdx="11" presStyleCnt="13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00F5575F-837B-B548-B41A-CD7A91E78D29}" type="pres">
      <dgm:prSet presAssocID="{9F989D9A-AEDD-874F-8AA2-A1D1CF848F48}" presName="titleText2" presStyleLbl="fgAcc1" presStyleIdx="11" presStyleCnt="13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C591595-754C-5848-B375-290FC58480AE}" type="pres">
      <dgm:prSet presAssocID="{9F989D9A-AEDD-874F-8AA2-A1D1CF848F48}" presName="rootConnector" presStyleLbl="node2" presStyleIdx="0" presStyleCnt="0"/>
      <dgm:spPr/>
      <dgm:t>
        <a:bodyPr/>
        <a:lstStyle/>
        <a:p>
          <a:endParaRPr lang="en-US"/>
        </a:p>
      </dgm:t>
    </dgm:pt>
    <dgm:pt modelId="{68A3D2EB-7516-014C-9531-64CBA1421D9F}" type="pres">
      <dgm:prSet presAssocID="{9F989D9A-AEDD-874F-8AA2-A1D1CF848F48}" presName="hierChild4" presStyleCnt="0"/>
      <dgm:spPr/>
    </dgm:pt>
    <dgm:pt modelId="{30AC1AC8-008B-F849-871A-FC9CFE96005C}" type="pres">
      <dgm:prSet presAssocID="{9F989D9A-AEDD-874F-8AA2-A1D1CF848F48}" presName="hierChild5" presStyleCnt="0"/>
      <dgm:spPr/>
    </dgm:pt>
    <dgm:pt modelId="{F9229477-36DB-904E-92E8-9E3077D64154}" type="pres">
      <dgm:prSet presAssocID="{64866430-0B9C-EF4F-A407-5CA1734895BE}" presName="Name37" presStyleLbl="parChTrans1D2" presStyleIdx="4" presStyleCnt="5"/>
      <dgm:spPr/>
      <dgm:t>
        <a:bodyPr/>
        <a:lstStyle/>
        <a:p>
          <a:endParaRPr lang="en-US"/>
        </a:p>
      </dgm:t>
    </dgm:pt>
    <dgm:pt modelId="{908EE7DD-977F-7947-B682-64D688D2396A}" type="pres">
      <dgm:prSet presAssocID="{40586F33-4433-9F40-A863-7DFCC09EC335}" presName="hierRoot2" presStyleCnt="0">
        <dgm:presLayoutVars>
          <dgm:hierBranch val="init"/>
        </dgm:presLayoutVars>
      </dgm:prSet>
      <dgm:spPr/>
    </dgm:pt>
    <dgm:pt modelId="{BBFDE29A-AF57-E945-A891-A2C3609F24EC}" type="pres">
      <dgm:prSet presAssocID="{40586F33-4433-9F40-A863-7DFCC09EC335}" presName="rootComposite" presStyleCnt="0"/>
      <dgm:spPr/>
    </dgm:pt>
    <dgm:pt modelId="{5FAFF94C-8BA4-E44A-A676-615EFE563437}" type="pres">
      <dgm:prSet presAssocID="{40586F33-4433-9F40-A863-7DFCC09EC335}" presName="rootText" presStyleLbl="node1" presStyleIdx="12" presStyleCnt="13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6CEC5A1-33DD-2640-A00D-A4424A799783}" type="pres">
      <dgm:prSet presAssocID="{40586F33-4433-9F40-A863-7DFCC09EC335}" presName="titleText2" presStyleLbl="fgAcc1" presStyleIdx="12" presStyleCnt="13" custLinFactY="-200000" custLinFactNeighborX="5791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288BF48-BE57-AB45-B3FB-F027277A1842}" type="pres">
      <dgm:prSet presAssocID="{40586F33-4433-9F40-A863-7DFCC09EC335}" presName="rootConnector" presStyleLbl="node2" presStyleIdx="0" presStyleCnt="0"/>
      <dgm:spPr/>
      <dgm:t>
        <a:bodyPr/>
        <a:lstStyle/>
        <a:p>
          <a:endParaRPr lang="en-US"/>
        </a:p>
      </dgm:t>
    </dgm:pt>
    <dgm:pt modelId="{64992DBF-CD5D-3841-A45B-6F63B7864208}" type="pres">
      <dgm:prSet presAssocID="{40586F33-4433-9F40-A863-7DFCC09EC335}" presName="hierChild4" presStyleCnt="0"/>
      <dgm:spPr/>
    </dgm:pt>
    <dgm:pt modelId="{A33A8E08-2A19-2443-859D-56AFFBF8D650}" type="pres">
      <dgm:prSet presAssocID="{40586F33-4433-9F40-A863-7DFCC09EC335}" presName="hierChild5" presStyleCnt="0"/>
      <dgm:spPr/>
    </dgm:pt>
    <dgm:pt modelId="{EBA7E3BF-B9ED-6B4B-A688-8C0B0CC4C79D}" type="pres">
      <dgm:prSet presAssocID="{7AFE983D-A642-3C4E-A712-7B5918BC6082}" presName="hierChild3" presStyleCnt="0"/>
      <dgm:spPr/>
    </dgm:pt>
  </dgm:ptLst>
  <dgm:cxnLst>
    <dgm:cxn modelId="{6D7E5D45-7B8D-A940-AA47-6BE7A75187A0}" type="presOf" srcId="{EE9E9540-0ABE-B741-9C26-237BF85BEF73}" destId="{698D5297-DBCC-5A40-9C82-868E91950753}" srcOrd="1" destOrd="0" presId="urn:microsoft.com/office/officeart/2008/layout/NameandTitleOrganizationalChart"/>
    <dgm:cxn modelId="{E28D30C5-349B-EE44-8996-D83066725131}" srcId="{7AFE983D-A642-3C4E-A712-7B5918BC6082}" destId="{EE9E9540-0ABE-B741-9C26-237BF85BEF73}" srcOrd="0" destOrd="0" parTransId="{B3C12D83-CA5D-B14D-82D9-77239B673EEE}" sibTransId="{29AB378F-C5F9-8A4E-BBC7-78B9A2C90B74}"/>
    <dgm:cxn modelId="{4F109F43-C476-EF42-9EA7-53CE025C6CF8}" type="presOf" srcId="{480F78BB-EF62-6349-9C25-F0BAEF18B9B6}" destId="{9EFC6719-212A-9044-AF6B-BA435A44C8BC}" srcOrd="0" destOrd="0" presId="urn:microsoft.com/office/officeart/2008/layout/NameandTitleOrganizationalChart"/>
    <dgm:cxn modelId="{67C2E969-F1F0-B349-A411-CF121DE5CF50}" srcId="{65D60DD7-2F58-C745-A147-22587DF5A5B0}" destId="{9C61CDA3-A459-324D-9483-821AD1927257}" srcOrd="1" destOrd="0" parTransId="{A115453E-4EF2-194D-98E1-4B48619BB5BA}" sibTransId="{7155E530-476F-1E41-9E64-713BDBB11054}"/>
    <dgm:cxn modelId="{7D87A2A8-DDA8-8849-AE0C-FC78B2847AFD}" type="presOf" srcId="{F8B10403-046C-6D49-BD47-62D8E166837A}" destId="{297E39CF-B50F-8C44-80A3-DC5F1022FD9B}" srcOrd="0" destOrd="0" presId="urn:microsoft.com/office/officeart/2008/layout/NameandTitleOrganizationalChart"/>
    <dgm:cxn modelId="{E7CB3D6A-F0F6-A648-AD6C-F0B15F1DC401}" type="presOf" srcId="{9C61CDA3-A459-324D-9483-821AD1927257}" destId="{2D43090D-0A36-DE47-8C94-FB9DFBA6A549}" srcOrd="1" destOrd="0" presId="urn:microsoft.com/office/officeart/2008/layout/NameandTitleOrganizationalChart"/>
    <dgm:cxn modelId="{F02DCE33-04B5-2842-A582-731C8ADDB21E}" type="presOf" srcId="{0290AEE0-2AFB-9549-86C5-A7420426E480}" destId="{6A162E2C-14C3-844B-B44B-3DCB4F84B3D1}" srcOrd="1" destOrd="0" presId="urn:microsoft.com/office/officeart/2008/layout/NameandTitleOrganizationalChart"/>
    <dgm:cxn modelId="{09FACE4F-69FD-4B43-B939-4EB175524002}" type="presOf" srcId="{03765E99-9E39-0C46-865E-AD9394A9F0B5}" destId="{07739699-80C1-9F4C-8EAA-D711CD7AF892}" srcOrd="1" destOrd="0" presId="urn:microsoft.com/office/officeart/2008/layout/NameandTitleOrganizationalChart"/>
    <dgm:cxn modelId="{0D065DE5-E17C-124F-81BC-BB3FD9BFF4CE}" type="presOf" srcId="{A3628321-8529-D84F-B2C7-AAED0BE31992}" destId="{66CEC5A1-33DD-2640-A00D-A4424A799783}" srcOrd="0" destOrd="0" presId="urn:microsoft.com/office/officeart/2008/layout/NameandTitleOrganizationalChart"/>
    <dgm:cxn modelId="{89487701-EDD8-FA4A-A48B-DC5277927868}" type="presOf" srcId="{7AFE983D-A642-3C4E-A712-7B5918BC6082}" destId="{983A9059-5162-E740-8142-BDF77B64A2C0}" srcOrd="1" destOrd="0" presId="urn:microsoft.com/office/officeart/2008/layout/NameandTitleOrganizationalChart"/>
    <dgm:cxn modelId="{0F56E09E-F4AB-1549-AF07-22757D71FEDE}" srcId="{EE9E9540-0ABE-B741-9C26-237BF85BEF73}" destId="{947EFACA-5BB7-D24B-A595-5FD894266497}" srcOrd="0" destOrd="0" parTransId="{169889CB-6067-884E-BDCF-BE48EB6E705F}" sibTransId="{F8B10403-046C-6D49-BD47-62D8E166837A}"/>
    <dgm:cxn modelId="{ACCA508A-9D3C-274D-A9A0-20206DDD5AA6}" type="presOf" srcId="{947EFACA-5BB7-D24B-A595-5FD894266497}" destId="{59D1C246-C704-9143-A499-38C1956D77EF}" srcOrd="1" destOrd="0" presId="urn:microsoft.com/office/officeart/2008/layout/NameandTitleOrganizationalChart"/>
    <dgm:cxn modelId="{4CF66D17-E191-8648-B5F2-EC4686FAB2E0}" type="presOf" srcId="{CCED6D09-29CB-AA41-B8B9-6A965038F1B7}" destId="{EA871153-CBD5-F94E-9410-833AE94F24C8}" srcOrd="1" destOrd="0" presId="urn:microsoft.com/office/officeart/2008/layout/NameandTitleOrganizationalChart"/>
    <dgm:cxn modelId="{46603698-E20F-E543-B6BC-C2FB7AF7CE12}" type="presOf" srcId="{65D60DD7-2F58-C745-A147-22587DF5A5B0}" destId="{5F498EEB-710A-F347-8466-F87821EB05BF}" srcOrd="0" destOrd="0" presId="urn:microsoft.com/office/officeart/2008/layout/NameandTitleOrganizationalChart"/>
    <dgm:cxn modelId="{8263E879-AE1D-EF4E-B2A7-E8FE26F41477}" type="presOf" srcId="{4D3200DD-67A8-5E49-B836-CA55E6DF5C95}" destId="{171D6787-92E0-AB44-A635-44A6847DA38F}" srcOrd="0" destOrd="0" presId="urn:microsoft.com/office/officeart/2008/layout/NameandTitleOrganizationalChart"/>
    <dgm:cxn modelId="{0EEBB133-951A-DC41-AC69-5BFBA2964EC2}" type="presOf" srcId="{169889CB-6067-884E-BDCF-BE48EB6E705F}" destId="{DCD109DF-1532-5D40-A8D4-622BFF6AF5AC}" srcOrd="0" destOrd="0" presId="urn:microsoft.com/office/officeart/2008/layout/NameandTitleOrganizationalChart"/>
    <dgm:cxn modelId="{88684B73-E17F-0D43-B3EF-D65D71730EB8}" type="presOf" srcId="{3F8CFAEB-AB8D-E748-BFFD-BA8568CDF2AB}" destId="{BF6BA677-BD93-134F-93A6-4DF706B56E01}" srcOrd="0" destOrd="0" presId="urn:microsoft.com/office/officeart/2008/layout/NameandTitleOrganizationalChart"/>
    <dgm:cxn modelId="{B9EEB4FE-06C8-9642-824E-660E9EA8E653}" type="presOf" srcId="{4D3200DD-67A8-5E49-B836-CA55E6DF5C95}" destId="{7A271973-89FD-A244-8E8F-344B901D45EA}" srcOrd="1" destOrd="0" presId="urn:microsoft.com/office/officeart/2008/layout/NameandTitleOrganizationalChart"/>
    <dgm:cxn modelId="{40595C39-4B8E-DD44-AAAB-3AD7EED93B96}" type="presOf" srcId="{751CA25C-06E7-3F48-8409-55A147577659}" destId="{90FA71B8-D2DC-8843-83BE-20FE9B8FAAD8}" srcOrd="0" destOrd="0" presId="urn:microsoft.com/office/officeart/2008/layout/NameandTitleOrganizationalChart"/>
    <dgm:cxn modelId="{4417F62D-0E77-1C4D-95E0-1F102C00CD5C}" type="presOf" srcId="{4F9BEF3B-33E9-3B46-90CE-E237771DDD83}" destId="{CD76BAED-3517-4C46-9108-2EFC991199BA}" srcOrd="0" destOrd="0" presId="urn:microsoft.com/office/officeart/2008/layout/NameandTitleOrganizationalChart"/>
    <dgm:cxn modelId="{5907ADD1-F093-A74C-A720-FCCDAAA684BD}" type="presOf" srcId="{37B6EC9B-051D-3C47-B908-B6720B88ACB8}" destId="{AB25C7C7-29DA-AF45-A5AF-125900C05670}" srcOrd="0" destOrd="0" presId="urn:microsoft.com/office/officeart/2008/layout/NameandTitleOrganizationalChart"/>
    <dgm:cxn modelId="{3F716BE7-B56D-5F4D-A58E-296B7E147436}" type="presOf" srcId="{4D31251F-C97C-5F40-996E-FE0C38F1CACD}" destId="{1B0AD5E6-E24F-494B-AD0E-773B3FEA919F}" srcOrd="0" destOrd="0" presId="urn:microsoft.com/office/officeart/2008/layout/NameandTitleOrganizationalChart"/>
    <dgm:cxn modelId="{73F887A3-7EF6-1B44-9B53-2971986B3715}" srcId="{EE9E9540-0ABE-B741-9C26-237BF85BEF73}" destId="{2EB80BF3-F1EC-784F-ADC6-9742A3237C3B}" srcOrd="3" destOrd="0" parTransId="{480F78BB-EF62-6349-9C25-F0BAEF18B9B6}" sibTransId="{BB1485DF-25B7-174B-989E-62ECE2011206}"/>
    <dgm:cxn modelId="{D00FFDCF-5207-6948-8F6B-EF11B0B4F66D}" type="presOf" srcId="{FFFE9666-6DAA-CF4A-8188-98F227259D13}" destId="{ACCAFFD5-CA06-E043-AA02-9D90613FFBE3}" srcOrd="0" destOrd="0" presId="urn:microsoft.com/office/officeart/2008/layout/NameandTitleOrganizationalChart"/>
    <dgm:cxn modelId="{48D66C4C-6630-8542-8D84-9205D87D53C1}" type="presOf" srcId="{3F52585F-ACB1-FF41-B3B2-76052771B99B}" destId="{617CB606-63BE-3B4E-A5A8-9A477D517EF0}" srcOrd="0" destOrd="0" presId="urn:microsoft.com/office/officeart/2008/layout/NameandTitleOrganizationalChart"/>
    <dgm:cxn modelId="{368D04DB-488E-8940-87A7-E0BD5C7F1016}" type="presOf" srcId="{7155E530-476F-1E41-9E64-713BDBB11054}" destId="{265C3652-3503-054D-8BF3-968FB6993859}" srcOrd="0" destOrd="0" presId="urn:microsoft.com/office/officeart/2008/layout/NameandTitleOrganizationalChart"/>
    <dgm:cxn modelId="{5F7605CD-D6C4-B74A-A314-97F0D96A34BF}" type="presOf" srcId="{40586F33-4433-9F40-A863-7DFCC09EC335}" destId="{5FAFF94C-8BA4-E44A-A676-615EFE563437}" srcOrd="0" destOrd="0" presId="urn:microsoft.com/office/officeart/2008/layout/NameandTitleOrganizationalChart"/>
    <dgm:cxn modelId="{5EFD604E-5936-6D4C-889E-484595922544}" type="presOf" srcId="{65D60DD7-2F58-C745-A147-22587DF5A5B0}" destId="{15EFA690-DD68-434A-9572-49EFE6972B46}" srcOrd="1" destOrd="0" presId="urn:microsoft.com/office/officeart/2008/layout/NameandTitleOrganizationalChart"/>
    <dgm:cxn modelId="{B593F67A-508F-B64B-AE44-CB7B57DDAE57}" srcId="{EE9E9540-0ABE-B741-9C26-237BF85BEF73}" destId="{0290AEE0-2AFB-9549-86C5-A7420426E480}" srcOrd="1" destOrd="0" parTransId="{8C85048A-9195-224A-9C91-9AE815F6CE6B}" sibTransId="{919378AC-AD6D-7545-8512-4E788E97C703}"/>
    <dgm:cxn modelId="{3E5DC2F6-7BE5-DF41-A7BF-35683B021B7D}" type="presOf" srcId="{A115453E-4EF2-194D-98E1-4B48619BB5BA}" destId="{03E44A1C-C10D-3543-B4EB-515793118CBE}" srcOrd="0" destOrd="0" presId="urn:microsoft.com/office/officeart/2008/layout/NameandTitleOrganizationalChart"/>
    <dgm:cxn modelId="{9C801645-71C6-BE44-B98A-B3F1A7CC34DC}" srcId="{EE9E9540-0ABE-B741-9C26-237BF85BEF73}" destId="{65D60DD7-2F58-C745-A147-22587DF5A5B0}" srcOrd="2" destOrd="0" parTransId="{A95747EB-E20C-044A-A19D-90DADEA24CBD}" sibTransId="{6FDA31F5-DA62-D844-9622-7EB46AB51296}"/>
    <dgm:cxn modelId="{0B4C63DA-B17B-E44C-A208-936A5201BAB4}" type="presOf" srcId="{40586F33-4433-9F40-A863-7DFCC09EC335}" destId="{C288BF48-BE57-AB45-B3FB-F027277A1842}" srcOrd="1" destOrd="0" presId="urn:microsoft.com/office/officeart/2008/layout/NameandTitleOrganizationalChart"/>
    <dgm:cxn modelId="{EEA411B1-A894-4947-BB7B-88F9F4090C1A}" type="presOf" srcId="{9F989D9A-AEDD-874F-8AA2-A1D1CF848F48}" destId="{7C2BA933-665E-514C-9780-BCB6753EBC6F}" srcOrd="0" destOrd="0" presId="urn:microsoft.com/office/officeart/2008/layout/NameandTitleOrganizationalChart"/>
    <dgm:cxn modelId="{9C31AF72-D6BE-454D-A586-C953A227F4CE}" type="presOf" srcId="{8C85048A-9195-224A-9C91-9AE815F6CE6B}" destId="{69E8CA7B-2554-804F-A4B1-809D79F4A6DC}" srcOrd="0" destOrd="0" presId="urn:microsoft.com/office/officeart/2008/layout/NameandTitleOrganizationalChart"/>
    <dgm:cxn modelId="{4F02BCC3-6568-764B-95B1-4D581BFD32BB}" type="presOf" srcId="{A95747EB-E20C-044A-A19D-90DADEA24CBD}" destId="{97C8A0FD-A998-BA4B-9E1C-C5F3E1506A2F}" srcOrd="0" destOrd="0" presId="urn:microsoft.com/office/officeart/2008/layout/NameandTitleOrganizationalChart"/>
    <dgm:cxn modelId="{EBFA8EB7-59D0-8444-89ED-6EF439D66494}" type="presOf" srcId="{2EB80BF3-F1EC-784F-ADC6-9742A3237C3B}" destId="{F671607B-237F-7144-94D0-D2C5AF3FA594}" srcOrd="1" destOrd="0" presId="urn:microsoft.com/office/officeart/2008/layout/NameandTitleOrganizationalChart"/>
    <dgm:cxn modelId="{D0A5DF12-A7A1-E94F-9F0F-9BFA897A223D}" type="presOf" srcId="{03765E99-9E39-0C46-865E-AD9394A9F0B5}" destId="{E5CB6BAB-36ED-2C43-B0F5-CA083FE7440E}" srcOrd="0" destOrd="0" presId="urn:microsoft.com/office/officeart/2008/layout/NameandTitleOrganizationalChart"/>
    <dgm:cxn modelId="{00A5F3BE-8126-7240-B870-C9A3131A72DF}" type="presOf" srcId="{EE9E9540-0ABE-B741-9C26-237BF85BEF73}" destId="{2A5A9E18-B0AC-DD41-99C4-D39784E5A45C}" srcOrd="0" destOrd="0" presId="urn:microsoft.com/office/officeart/2008/layout/NameandTitleOrganizationalChart"/>
    <dgm:cxn modelId="{0DF2CAD0-8597-8243-B15D-680ECF8CDD4D}" type="presOf" srcId="{0290AEE0-2AFB-9549-86C5-A7420426E480}" destId="{968DB8C8-97A5-4A4D-BE89-9396F2561254}" srcOrd="0" destOrd="0" presId="urn:microsoft.com/office/officeart/2008/layout/NameandTitleOrganizationalChart"/>
    <dgm:cxn modelId="{656D861E-E85F-DB4F-A308-4EEA40A951A7}" type="presOf" srcId="{64866430-0B9C-EF4F-A407-5CA1734895BE}" destId="{F9229477-36DB-904E-92E8-9E3077D64154}" srcOrd="0" destOrd="0" presId="urn:microsoft.com/office/officeart/2008/layout/NameandTitleOrganizationalChart"/>
    <dgm:cxn modelId="{6BABFCDC-5FA2-4943-A73A-07A2F1968DD5}" type="presOf" srcId="{2163D854-43F6-AE4F-A081-EDDF7DE57E8F}" destId="{192605E2-C22E-A242-8685-AA47EB6F52ED}" srcOrd="1" destOrd="0" presId="urn:microsoft.com/office/officeart/2008/layout/NameandTitleOrganizationalChart"/>
    <dgm:cxn modelId="{E2F1EC56-A461-D049-B4FB-401EEDF3370A}" type="presOf" srcId="{37426981-DB61-524B-9986-E91305494E61}" destId="{84CCD64A-2844-E049-920C-7E2C4901B9B7}" srcOrd="0" destOrd="0" presId="urn:microsoft.com/office/officeart/2008/layout/NameandTitleOrganizationalChart"/>
    <dgm:cxn modelId="{EF6EF92F-01EC-DA48-8E7A-7F81D00518D4}" srcId="{EE9E9540-0ABE-B741-9C26-237BF85BEF73}" destId="{4D31251F-C97C-5F40-996E-FE0C38F1CACD}" srcOrd="4" destOrd="0" parTransId="{E58E2913-FFBA-7E44-B378-65387CCCA00A}" sibTransId="{7D65F394-D7A9-5C43-8092-44AA77A5B341}"/>
    <dgm:cxn modelId="{3517E715-8E8C-AF4A-B87D-CA5059762BAD}" type="presOf" srcId="{6FDA31F5-DA62-D844-9622-7EB46AB51296}" destId="{57F4857F-9BEA-F54C-A177-A96B1A6F556F}" srcOrd="0" destOrd="0" presId="urn:microsoft.com/office/officeart/2008/layout/NameandTitleOrganizationalChart"/>
    <dgm:cxn modelId="{FAC95E13-0416-9C41-9B45-352ED5172511}" type="presOf" srcId="{2EB80BF3-F1EC-784F-ADC6-9742A3237C3B}" destId="{00F2BE65-B384-F246-85D8-5CE732AE36A9}" srcOrd="0" destOrd="0" presId="urn:microsoft.com/office/officeart/2008/layout/NameandTitleOrganizationalChart"/>
    <dgm:cxn modelId="{C996FFB3-6F74-3045-996F-C212DE129900}" srcId="{65D60DD7-2F58-C745-A147-22587DF5A5B0}" destId="{2163D854-43F6-AE4F-A081-EDDF7DE57E8F}" srcOrd="0" destOrd="0" parTransId="{FFFE9666-6DAA-CF4A-8188-98F227259D13}" sibTransId="{751CA25C-06E7-3F48-8409-55A147577659}"/>
    <dgm:cxn modelId="{ABD8EE83-FA23-DE48-9379-70AF2C662574}" srcId="{37426981-DB61-524B-9986-E91305494E61}" destId="{7AFE983D-A642-3C4E-A712-7B5918BC6082}" srcOrd="0" destOrd="0" parTransId="{CB6C86D9-D54A-3046-9C4D-1FE05C579059}" sibTransId="{37B6EC9B-051D-3C47-B908-B6720B88ACB8}"/>
    <dgm:cxn modelId="{37C70929-96BA-624F-9E74-60D1B48A16ED}" type="presOf" srcId="{B3C12D83-CA5D-B14D-82D9-77239B673EEE}" destId="{A24BF1A7-008B-A44A-A4D0-97B60678B224}" srcOrd="0" destOrd="0" presId="urn:microsoft.com/office/officeart/2008/layout/NameandTitleOrganizationalChart"/>
    <dgm:cxn modelId="{923831A1-0078-DE4F-8F98-CF55C0D36A7E}" type="presOf" srcId="{4D31251F-C97C-5F40-996E-FE0C38F1CACD}" destId="{6CDA710D-547F-4C47-A9CE-374B262CCD93}" srcOrd="1" destOrd="0" presId="urn:microsoft.com/office/officeart/2008/layout/NameandTitleOrganizationalChart"/>
    <dgm:cxn modelId="{CDFED120-6236-7441-957A-71C86CE60533}" type="presOf" srcId="{9F989D9A-AEDD-874F-8AA2-A1D1CF848F48}" destId="{8C591595-754C-5848-B375-290FC58480AE}" srcOrd="1" destOrd="0" presId="urn:microsoft.com/office/officeart/2008/layout/NameandTitleOrganizationalChart"/>
    <dgm:cxn modelId="{7E44A7A1-C130-374E-853D-FD542824329E}" type="presOf" srcId="{919378AC-AD6D-7545-8512-4E788E97C703}" destId="{96154FFA-C6E7-594C-94B0-17090769426A}" srcOrd="0" destOrd="0" presId="urn:microsoft.com/office/officeart/2008/layout/NameandTitleOrganizationalChart"/>
    <dgm:cxn modelId="{3F5FF6B3-8702-2149-9FE1-5F13B8BD53CD}" srcId="{7AFE983D-A642-3C4E-A712-7B5918BC6082}" destId="{40586F33-4433-9F40-A863-7DFCC09EC335}" srcOrd="4" destOrd="0" parTransId="{64866430-0B9C-EF4F-A407-5CA1734895BE}" sibTransId="{A3628321-8529-D84F-B2C7-AAED0BE31992}"/>
    <dgm:cxn modelId="{0A72CA88-A200-6A4D-B474-F422AD230167}" type="presOf" srcId="{E58E2913-FFBA-7E44-B378-65387CCCA00A}" destId="{21BDD0C9-EEAA-8F45-B20E-5D6ED795D09B}" srcOrd="0" destOrd="0" presId="urn:microsoft.com/office/officeart/2008/layout/NameandTitleOrganizationalChart"/>
    <dgm:cxn modelId="{C050FC70-FE19-5E44-9436-3D4CF350F0BB}" srcId="{65D60DD7-2F58-C745-A147-22587DF5A5B0}" destId="{4D3200DD-67A8-5E49-B836-CA55E6DF5C95}" srcOrd="2" destOrd="0" parTransId="{3F52585F-ACB1-FF41-B3B2-76052771B99B}" sibTransId="{4F9BEF3B-33E9-3B46-90CE-E237771DDD83}"/>
    <dgm:cxn modelId="{04160872-047B-2140-8727-A2EF4000D117}" type="presOf" srcId="{9C61CDA3-A459-324D-9483-821AD1927257}" destId="{E96A383C-8050-044E-A3ED-B738876D99A4}" srcOrd="0" destOrd="0" presId="urn:microsoft.com/office/officeart/2008/layout/NameandTitleOrganizationalChart"/>
    <dgm:cxn modelId="{6BBA7BCC-59BD-6E43-A053-A5698277A4DF}" type="presOf" srcId="{87BADC99-E994-764D-965F-E2D0A34B9B4F}" destId="{8E604040-7501-D14F-9B91-7607AEAD2F55}" srcOrd="0" destOrd="0" presId="urn:microsoft.com/office/officeart/2008/layout/NameandTitleOrganizationalChart"/>
    <dgm:cxn modelId="{240DB265-6054-D947-9ACD-3CBFCC63E0DD}" type="presOf" srcId="{2163D854-43F6-AE4F-A081-EDDF7DE57E8F}" destId="{9EDA2E23-657B-2D4F-B420-8C3BF4FDA411}" srcOrd="0" destOrd="0" presId="urn:microsoft.com/office/officeart/2008/layout/NameandTitleOrganizationalChart"/>
    <dgm:cxn modelId="{3F39B269-B3DD-3C4C-9D20-F2CEC61B02EC}" type="presOf" srcId="{7AFE983D-A642-3C4E-A712-7B5918BC6082}" destId="{7595BC93-D747-9E41-B68B-D00489915FA4}" srcOrd="0" destOrd="0" presId="urn:microsoft.com/office/officeart/2008/layout/NameandTitleOrganizationalChart"/>
    <dgm:cxn modelId="{FFA257CD-1C1E-3F48-BE35-9577301AC4CB}" type="presOf" srcId="{29AB378F-C5F9-8A4E-BBC7-78B9A2C90B74}" destId="{5972B49B-C99C-BB4A-948B-9317EBDC7CD6}" srcOrd="0" destOrd="0" presId="urn:microsoft.com/office/officeart/2008/layout/NameandTitleOrganizationalChart"/>
    <dgm:cxn modelId="{B7F438F4-757E-F243-BB40-0FCCB34EA199}" type="presOf" srcId="{525A05CE-53AE-F24D-AC11-F2A41D7EE1D8}" destId="{FA6AFF9C-B842-F542-AC21-B00374795718}" srcOrd="0" destOrd="0" presId="urn:microsoft.com/office/officeart/2008/layout/NameandTitleOrganizationalChart"/>
    <dgm:cxn modelId="{95BF7516-7BF0-FE4D-8171-A64221B3B179}" type="presOf" srcId="{7D65F394-D7A9-5C43-8092-44AA77A5B341}" destId="{92EE354D-1A4F-1246-96AE-47F4C36344E7}" srcOrd="0" destOrd="0" presId="urn:microsoft.com/office/officeart/2008/layout/NameandTitleOrganizationalChart"/>
    <dgm:cxn modelId="{984204B1-2DF0-6E46-8F0E-F7B956825DAF}" srcId="{7AFE983D-A642-3C4E-A712-7B5918BC6082}" destId="{9F989D9A-AEDD-874F-8AA2-A1D1CF848F48}" srcOrd="3" destOrd="0" parTransId="{63AE9948-D658-734C-A69F-08A3D5443A0B}" sibTransId="{AE86BBD6-5E45-5A4C-B154-A24819D6EFC2}"/>
    <dgm:cxn modelId="{89D67D67-F4AD-2444-91DD-9D2CDA3165BF}" type="presOf" srcId="{CCED6D09-29CB-AA41-B8B9-6A965038F1B7}" destId="{B1835605-871F-6340-A506-6FE462E75F95}" srcOrd="0" destOrd="0" presId="urn:microsoft.com/office/officeart/2008/layout/NameandTitleOrganizationalChart"/>
    <dgm:cxn modelId="{3DC1934F-6549-C247-8C83-E67CFED9F69F}" srcId="{7AFE983D-A642-3C4E-A712-7B5918BC6082}" destId="{CCED6D09-29CB-AA41-B8B9-6A965038F1B7}" srcOrd="1" destOrd="0" parTransId="{525A05CE-53AE-F24D-AC11-F2A41D7EE1D8}" sibTransId="{3F8CFAEB-AB8D-E748-BFFD-BA8568CDF2AB}"/>
    <dgm:cxn modelId="{D6CA36BD-2B94-FF49-891D-B84472D756E6}" type="presOf" srcId="{AE86BBD6-5E45-5A4C-B154-A24819D6EFC2}" destId="{00F5575F-837B-B548-B41A-CD7A91E78D29}" srcOrd="0" destOrd="0" presId="urn:microsoft.com/office/officeart/2008/layout/NameandTitleOrganizationalChart"/>
    <dgm:cxn modelId="{97EC38FC-E444-2941-BDAB-AC81438B08E3}" type="presOf" srcId="{63AE9948-D658-734C-A69F-08A3D5443A0B}" destId="{01698D6B-26A9-8248-BC17-AC0F212E15B9}" srcOrd="0" destOrd="0" presId="urn:microsoft.com/office/officeart/2008/layout/NameandTitleOrganizationalChart"/>
    <dgm:cxn modelId="{21EE84FB-2601-954C-8EE4-3029C3BD185F}" type="presOf" srcId="{947EFACA-5BB7-D24B-A595-5FD894266497}" destId="{C4478735-FDC0-DF4F-AF23-F554DCFCBD83}" srcOrd="0" destOrd="0" presId="urn:microsoft.com/office/officeart/2008/layout/NameandTitleOrganizationalChart"/>
    <dgm:cxn modelId="{A847E9FC-9ECE-A84A-B671-F7CA4507EC9F}" srcId="{7AFE983D-A642-3C4E-A712-7B5918BC6082}" destId="{03765E99-9E39-0C46-865E-AD9394A9F0B5}" srcOrd="2" destOrd="0" parTransId="{BB1B678C-1A60-1444-9B32-79ADADF31DE6}" sibTransId="{87BADC99-E994-764D-965F-E2D0A34B9B4F}"/>
    <dgm:cxn modelId="{2B21F41E-3AE8-F24A-9B62-6E171C813133}" type="presOf" srcId="{BB1B678C-1A60-1444-9B32-79ADADF31DE6}" destId="{958F5A03-E704-BC4B-8B2B-8F672615EE88}" srcOrd="0" destOrd="0" presId="urn:microsoft.com/office/officeart/2008/layout/NameandTitleOrganizationalChart"/>
    <dgm:cxn modelId="{EB194E73-2DAB-0F47-A99A-8FD0BBBF28DD}" type="presOf" srcId="{BB1485DF-25B7-174B-989E-62ECE2011206}" destId="{3B97342B-7E2F-534A-9FEC-FC1FFEE84303}" srcOrd="0" destOrd="0" presId="urn:microsoft.com/office/officeart/2008/layout/NameandTitleOrganizationalChart"/>
    <dgm:cxn modelId="{6DD7C050-CD83-0E42-A23B-283D52694D14}" type="presParOf" srcId="{84CCD64A-2844-E049-920C-7E2C4901B9B7}" destId="{8A52115A-B2B0-1C4C-99DC-A505F1FE56FB}" srcOrd="0" destOrd="0" presId="urn:microsoft.com/office/officeart/2008/layout/NameandTitleOrganizationalChart"/>
    <dgm:cxn modelId="{28ABD7E5-7539-3F49-A3FC-3A6B80D7EA59}" type="presParOf" srcId="{8A52115A-B2B0-1C4C-99DC-A505F1FE56FB}" destId="{57E9F5F6-77F2-A741-98DB-5E74E2673EBF}" srcOrd="0" destOrd="0" presId="urn:microsoft.com/office/officeart/2008/layout/NameandTitleOrganizationalChart"/>
    <dgm:cxn modelId="{DD0CF9D6-34E5-864A-9F54-5A5D8B4F39B4}" type="presParOf" srcId="{57E9F5F6-77F2-A741-98DB-5E74E2673EBF}" destId="{7595BC93-D747-9E41-B68B-D00489915FA4}" srcOrd="0" destOrd="0" presId="urn:microsoft.com/office/officeart/2008/layout/NameandTitleOrganizationalChart"/>
    <dgm:cxn modelId="{75E76629-4C37-5048-BE02-B6C3C35C555A}" type="presParOf" srcId="{57E9F5F6-77F2-A741-98DB-5E74E2673EBF}" destId="{AB25C7C7-29DA-AF45-A5AF-125900C05670}" srcOrd="1" destOrd="0" presId="urn:microsoft.com/office/officeart/2008/layout/NameandTitleOrganizationalChart"/>
    <dgm:cxn modelId="{99375E53-9694-194B-80BC-68BE1D85EA35}" type="presParOf" srcId="{57E9F5F6-77F2-A741-98DB-5E74E2673EBF}" destId="{983A9059-5162-E740-8142-BDF77B64A2C0}" srcOrd="2" destOrd="0" presId="urn:microsoft.com/office/officeart/2008/layout/NameandTitleOrganizationalChart"/>
    <dgm:cxn modelId="{0D867553-C425-1B46-A91B-24A7AB57D4A2}" type="presParOf" srcId="{8A52115A-B2B0-1C4C-99DC-A505F1FE56FB}" destId="{7AB9322C-7C9F-484F-9D69-5CC48373BC07}" srcOrd="1" destOrd="0" presId="urn:microsoft.com/office/officeart/2008/layout/NameandTitleOrganizationalChart"/>
    <dgm:cxn modelId="{B1DDCFCF-4ADB-C84D-8043-49ECB928569F}" type="presParOf" srcId="{7AB9322C-7C9F-484F-9D69-5CC48373BC07}" destId="{A24BF1A7-008B-A44A-A4D0-97B60678B224}" srcOrd="0" destOrd="0" presId="urn:microsoft.com/office/officeart/2008/layout/NameandTitleOrganizationalChart"/>
    <dgm:cxn modelId="{C8CE7261-431D-044A-97B0-E622B26BE85F}" type="presParOf" srcId="{7AB9322C-7C9F-484F-9D69-5CC48373BC07}" destId="{ADBEC25B-020E-5D45-BE23-3BF1735373F8}" srcOrd="1" destOrd="0" presId="urn:microsoft.com/office/officeart/2008/layout/NameandTitleOrganizationalChart"/>
    <dgm:cxn modelId="{6CC3E7D3-1CAE-F042-A43E-8D9D78AF8058}" type="presParOf" srcId="{ADBEC25B-020E-5D45-BE23-3BF1735373F8}" destId="{085131EA-DA5F-334F-BFA8-6B34C0D2DD5C}" srcOrd="0" destOrd="0" presId="urn:microsoft.com/office/officeart/2008/layout/NameandTitleOrganizationalChart"/>
    <dgm:cxn modelId="{F5AC2B9F-7A10-E14A-A8EF-2AE5270C7D4C}" type="presParOf" srcId="{085131EA-DA5F-334F-BFA8-6B34C0D2DD5C}" destId="{2A5A9E18-B0AC-DD41-99C4-D39784E5A45C}" srcOrd="0" destOrd="0" presId="urn:microsoft.com/office/officeart/2008/layout/NameandTitleOrganizationalChart"/>
    <dgm:cxn modelId="{E96CC7F0-7613-CA48-9471-C50481D5E04F}" type="presParOf" srcId="{085131EA-DA5F-334F-BFA8-6B34C0D2DD5C}" destId="{5972B49B-C99C-BB4A-948B-9317EBDC7CD6}" srcOrd="1" destOrd="0" presId="urn:microsoft.com/office/officeart/2008/layout/NameandTitleOrganizationalChart"/>
    <dgm:cxn modelId="{1FBCC141-9DDC-2D4E-9D0C-0384D182A6E5}" type="presParOf" srcId="{085131EA-DA5F-334F-BFA8-6B34C0D2DD5C}" destId="{698D5297-DBCC-5A40-9C82-868E91950753}" srcOrd="2" destOrd="0" presId="urn:microsoft.com/office/officeart/2008/layout/NameandTitleOrganizationalChart"/>
    <dgm:cxn modelId="{CF4C8A04-0B0C-D64F-880B-17F203E8C17E}" type="presParOf" srcId="{ADBEC25B-020E-5D45-BE23-3BF1735373F8}" destId="{EBC88800-1420-B54C-8836-4F4E4CA9463D}" srcOrd="1" destOrd="0" presId="urn:microsoft.com/office/officeart/2008/layout/NameandTitleOrganizationalChart"/>
    <dgm:cxn modelId="{211B28B4-D9B9-0640-A67B-68B7E53623A6}" type="presParOf" srcId="{EBC88800-1420-B54C-8836-4F4E4CA9463D}" destId="{DCD109DF-1532-5D40-A8D4-622BFF6AF5AC}" srcOrd="0" destOrd="0" presId="urn:microsoft.com/office/officeart/2008/layout/NameandTitleOrganizationalChart"/>
    <dgm:cxn modelId="{0A48EE44-0380-0645-B30A-3DD2F906037D}" type="presParOf" srcId="{EBC88800-1420-B54C-8836-4F4E4CA9463D}" destId="{55E28A02-9338-9649-9476-309E05DD1C90}" srcOrd="1" destOrd="0" presId="urn:microsoft.com/office/officeart/2008/layout/NameandTitleOrganizationalChart"/>
    <dgm:cxn modelId="{CC8DA3E9-833B-994B-956C-0874BFC6711A}" type="presParOf" srcId="{55E28A02-9338-9649-9476-309E05DD1C90}" destId="{94059C83-C7A3-0A42-B2B7-D05415CCA5FB}" srcOrd="0" destOrd="0" presId="urn:microsoft.com/office/officeart/2008/layout/NameandTitleOrganizationalChart"/>
    <dgm:cxn modelId="{A9B9A1D7-12E6-F241-A7C7-E307A0922E7E}" type="presParOf" srcId="{94059C83-C7A3-0A42-B2B7-D05415CCA5FB}" destId="{C4478735-FDC0-DF4F-AF23-F554DCFCBD83}" srcOrd="0" destOrd="0" presId="urn:microsoft.com/office/officeart/2008/layout/NameandTitleOrganizationalChart"/>
    <dgm:cxn modelId="{4CC36931-7778-3046-956F-E6CAC6935D6F}" type="presParOf" srcId="{94059C83-C7A3-0A42-B2B7-D05415CCA5FB}" destId="{297E39CF-B50F-8C44-80A3-DC5F1022FD9B}" srcOrd="1" destOrd="0" presId="urn:microsoft.com/office/officeart/2008/layout/NameandTitleOrganizationalChart"/>
    <dgm:cxn modelId="{A56641FD-00E9-794B-9223-065B850991C7}" type="presParOf" srcId="{94059C83-C7A3-0A42-B2B7-D05415CCA5FB}" destId="{59D1C246-C704-9143-A499-38C1956D77EF}" srcOrd="2" destOrd="0" presId="urn:microsoft.com/office/officeart/2008/layout/NameandTitleOrganizationalChart"/>
    <dgm:cxn modelId="{3933718D-7E52-0040-A777-BEF494AF7E3A}" type="presParOf" srcId="{55E28A02-9338-9649-9476-309E05DD1C90}" destId="{F373F855-8D1F-FC4C-8C7F-B69BC0E01B17}" srcOrd="1" destOrd="0" presId="urn:microsoft.com/office/officeart/2008/layout/NameandTitleOrganizationalChart"/>
    <dgm:cxn modelId="{B9AC5FAF-8B15-BB45-ABEA-91C2946BBC8D}" type="presParOf" srcId="{55E28A02-9338-9649-9476-309E05DD1C90}" destId="{33CEC4D1-9582-3549-9020-E176549C907E}" srcOrd="2" destOrd="0" presId="urn:microsoft.com/office/officeart/2008/layout/NameandTitleOrganizationalChart"/>
    <dgm:cxn modelId="{6F78A851-4877-1C46-BDDB-5F0D4AE3809F}" type="presParOf" srcId="{EBC88800-1420-B54C-8836-4F4E4CA9463D}" destId="{69E8CA7B-2554-804F-A4B1-809D79F4A6DC}" srcOrd="2" destOrd="0" presId="urn:microsoft.com/office/officeart/2008/layout/NameandTitleOrganizationalChart"/>
    <dgm:cxn modelId="{6D099CED-942A-AA42-9401-F685846F7632}" type="presParOf" srcId="{EBC88800-1420-B54C-8836-4F4E4CA9463D}" destId="{266F2A23-1962-B348-93F4-233F92FE1898}" srcOrd="3" destOrd="0" presId="urn:microsoft.com/office/officeart/2008/layout/NameandTitleOrganizationalChart"/>
    <dgm:cxn modelId="{1191D095-D3F5-8945-8290-8AA51DD8D978}" type="presParOf" srcId="{266F2A23-1962-B348-93F4-233F92FE1898}" destId="{53F97884-6643-B748-80F3-DBE979655DEC}" srcOrd="0" destOrd="0" presId="urn:microsoft.com/office/officeart/2008/layout/NameandTitleOrganizationalChart"/>
    <dgm:cxn modelId="{45BAB1CC-C7A4-AA4E-A51F-3AB52DA2295D}" type="presParOf" srcId="{53F97884-6643-B748-80F3-DBE979655DEC}" destId="{968DB8C8-97A5-4A4D-BE89-9396F2561254}" srcOrd="0" destOrd="0" presId="urn:microsoft.com/office/officeart/2008/layout/NameandTitleOrganizationalChart"/>
    <dgm:cxn modelId="{9CBF24D5-31EF-FB40-AFF7-C14BC531008B}" type="presParOf" srcId="{53F97884-6643-B748-80F3-DBE979655DEC}" destId="{96154FFA-C6E7-594C-94B0-17090769426A}" srcOrd="1" destOrd="0" presId="urn:microsoft.com/office/officeart/2008/layout/NameandTitleOrganizationalChart"/>
    <dgm:cxn modelId="{2C60A0B1-B1D2-3846-87CC-627A11CE307B}" type="presParOf" srcId="{53F97884-6643-B748-80F3-DBE979655DEC}" destId="{6A162E2C-14C3-844B-B44B-3DCB4F84B3D1}" srcOrd="2" destOrd="0" presId="urn:microsoft.com/office/officeart/2008/layout/NameandTitleOrganizationalChart"/>
    <dgm:cxn modelId="{BA9963A2-3C28-4E4F-BE24-31C567C3A264}" type="presParOf" srcId="{266F2A23-1962-B348-93F4-233F92FE1898}" destId="{16E76617-269A-B14D-BE98-BFE07C05FDFB}" srcOrd="1" destOrd="0" presId="urn:microsoft.com/office/officeart/2008/layout/NameandTitleOrganizationalChart"/>
    <dgm:cxn modelId="{83FDDC9D-751D-6040-9DEC-870671CD539F}" type="presParOf" srcId="{266F2A23-1962-B348-93F4-233F92FE1898}" destId="{CFEAF0D4-ACB9-A240-AC31-1BFC9855FDB8}" srcOrd="2" destOrd="0" presId="urn:microsoft.com/office/officeart/2008/layout/NameandTitleOrganizationalChart"/>
    <dgm:cxn modelId="{37D59C05-9679-094E-B832-66F02296066F}" type="presParOf" srcId="{EBC88800-1420-B54C-8836-4F4E4CA9463D}" destId="{97C8A0FD-A998-BA4B-9E1C-C5F3E1506A2F}" srcOrd="4" destOrd="0" presId="urn:microsoft.com/office/officeart/2008/layout/NameandTitleOrganizationalChart"/>
    <dgm:cxn modelId="{7B516EC8-DBB9-EE4E-B984-0095640862D4}" type="presParOf" srcId="{EBC88800-1420-B54C-8836-4F4E4CA9463D}" destId="{67EECD95-7563-884E-A241-DDB8F64583E5}" srcOrd="5" destOrd="0" presId="urn:microsoft.com/office/officeart/2008/layout/NameandTitleOrganizationalChart"/>
    <dgm:cxn modelId="{20EBA183-D7B4-DB4A-A696-D4627190DDCA}" type="presParOf" srcId="{67EECD95-7563-884E-A241-DDB8F64583E5}" destId="{99A38D70-D52E-5E49-A997-516C5B70C823}" srcOrd="0" destOrd="0" presId="urn:microsoft.com/office/officeart/2008/layout/NameandTitleOrganizationalChart"/>
    <dgm:cxn modelId="{E30309A5-61D8-3740-923A-5591DD8D22E6}" type="presParOf" srcId="{99A38D70-D52E-5E49-A997-516C5B70C823}" destId="{5F498EEB-710A-F347-8466-F87821EB05BF}" srcOrd="0" destOrd="0" presId="urn:microsoft.com/office/officeart/2008/layout/NameandTitleOrganizationalChart"/>
    <dgm:cxn modelId="{9AA07C85-9CD0-D548-BDC2-B0D028B9C06B}" type="presParOf" srcId="{99A38D70-D52E-5E49-A997-516C5B70C823}" destId="{57F4857F-9BEA-F54C-A177-A96B1A6F556F}" srcOrd="1" destOrd="0" presId="urn:microsoft.com/office/officeart/2008/layout/NameandTitleOrganizationalChart"/>
    <dgm:cxn modelId="{A83D8D1A-6862-3F48-BA9C-3346728DEEB3}" type="presParOf" srcId="{99A38D70-D52E-5E49-A997-516C5B70C823}" destId="{15EFA690-DD68-434A-9572-49EFE6972B46}" srcOrd="2" destOrd="0" presId="urn:microsoft.com/office/officeart/2008/layout/NameandTitleOrganizationalChart"/>
    <dgm:cxn modelId="{6F4A8B5F-02CC-B44E-9A14-02FF35991BA0}" type="presParOf" srcId="{67EECD95-7563-884E-A241-DDB8F64583E5}" destId="{0C6D799D-43A3-0A4A-BCC1-631099B500E8}" srcOrd="1" destOrd="0" presId="urn:microsoft.com/office/officeart/2008/layout/NameandTitleOrganizationalChart"/>
    <dgm:cxn modelId="{E8C58CE8-1768-9547-B0BE-08E5D1BC7189}" type="presParOf" srcId="{0C6D799D-43A3-0A4A-BCC1-631099B500E8}" destId="{ACCAFFD5-CA06-E043-AA02-9D90613FFBE3}" srcOrd="0" destOrd="0" presId="urn:microsoft.com/office/officeart/2008/layout/NameandTitleOrganizationalChart"/>
    <dgm:cxn modelId="{E2E025CD-7186-A947-A2FF-F40377530C71}" type="presParOf" srcId="{0C6D799D-43A3-0A4A-BCC1-631099B500E8}" destId="{D655E8DF-003E-824D-B554-BE5034D0E7E7}" srcOrd="1" destOrd="0" presId="urn:microsoft.com/office/officeart/2008/layout/NameandTitleOrganizationalChart"/>
    <dgm:cxn modelId="{ADAAEA63-883A-DA42-8618-D5182DEFA0BD}" type="presParOf" srcId="{D655E8DF-003E-824D-B554-BE5034D0E7E7}" destId="{9DD2DC52-80C7-5546-A6BB-1D494924A195}" srcOrd="0" destOrd="0" presId="urn:microsoft.com/office/officeart/2008/layout/NameandTitleOrganizationalChart"/>
    <dgm:cxn modelId="{92F6A8C7-E418-4C42-B37C-8E2CAF090D15}" type="presParOf" srcId="{9DD2DC52-80C7-5546-A6BB-1D494924A195}" destId="{9EDA2E23-657B-2D4F-B420-8C3BF4FDA411}" srcOrd="0" destOrd="0" presId="urn:microsoft.com/office/officeart/2008/layout/NameandTitleOrganizationalChart"/>
    <dgm:cxn modelId="{D7218A34-4AF4-5142-B3EE-294331FF9B07}" type="presParOf" srcId="{9DD2DC52-80C7-5546-A6BB-1D494924A195}" destId="{90FA71B8-D2DC-8843-83BE-20FE9B8FAAD8}" srcOrd="1" destOrd="0" presId="urn:microsoft.com/office/officeart/2008/layout/NameandTitleOrganizationalChart"/>
    <dgm:cxn modelId="{E53B6230-0E19-0C48-9F14-EFE88D5C3015}" type="presParOf" srcId="{9DD2DC52-80C7-5546-A6BB-1D494924A195}" destId="{192605E2-C22E-A242-8685-AA47EB6F52ED}" srcOrd="2" destOrd="0" presId="urn:microsoft.com/office/officeart/2008/layout/NameandTitleOrganizationalChart"/>
    <dgm:cxn modelId="{8D9A0150-4AD9-8F4A-9E8B-B87B96F364CA}" type="presParOf" srcId="{D655E8DF-003E-824D-B554-BE5034D0E7E7}" destId="{2776BDD1-7178-EF4E-BAEE-2D1E8D970518}" srcOrd="1" destOrd="0" presId="urn:microsoft.com/office/officeart/2008/layout/NameandTitleOrganizationalChart"/>
    <dgm:cxn modelId="{0D5A17EF-998D-1846-A4C3-BCD50491F61D}" type="presParOf" srcId="{D655E8DF-003E-824D-B554-BE5034D0E7E7}" destId="{7A4EC24C-C9C3-554E-B2FB-A96980BFCA10}" srcOrd="2" destOrd="0" presId="urn:microsoft.com/office/officeart/2008/layout/NameandTitleOrganizationalChart"/>
    <dgm:cxn modelId="{965F57AC-90C3-E34E-A370-847C44FED121}" type="presParOf" srcId="{0C6D799D-43A3-0A4A-BCC1-631099B500E8}" destId="{03E44A1C-C10D-3543-B4EB-515793118CBE}" srcOrd="2" destOrd="0" presId="urn:microsoft.com/office/officeart/2008/layout/NameandTitleOrganizationalChart"/>
    <dgm:cxn modelId="{BDE44F93-7097-FC49-A156-0B6BEAEF98EF}" type="presParOf" srcId="{0C6D799D-43A3-0A4A-BCC1-631099B500E8}" destId="{165730FE-8A5D-3C4E-8D5D-8B3FA4925478}" srcOrd="3" destOrd="0" presId="urn:microsoft.com/office/officeart/2008/layout/NameandTitleOrganizationalChart"/>
    <dgm:cxn modelId="{1F07C2C8-EFBE-3843-885D-23A53D8AB4B1}" type="presParOf" srcId="{165730FE-8A5D-3C4E-8D5D-8B3FA4925478}" destId="{7C4EC2D5-543F-1E43-A1C2-D2422DA4AFCE}" srcOrd="0" destOrd="0" presId="urn:microsoft.com/office/officeart/2008/layout/NameandTitleOrganizationalChart"/>
    <dgm:cxn modelId="{349D256E-A2E7-4248-BDD3-D978840E5DB2}" type="presParOf" srcId="{7C4EC2D5-543F-1E43-A1C2-D2422DA4AFCE}" destId="{E96A383C-8050-044E-A3ED-B738876D99A4}" srcOrd="0" destOrd="0" presId="urn:microsoft.com/office/officeart/2008/layout/NameandTitleOrganizationalChart"/>
    <dgm:cxn modelId="{C51782A8-18F9-9849-98F2-908C1CBB044A}" type="presParOf" srcId="{7C4EC2D5-543F-1E43-A1C2-D2422DA4AFCE}" destId="{265C3652-3503-054D-8BF3-968FB6993859}" srcOrd="1" destOrd="0" presId="urn:microsoft.com/office/officeart/2008/layout/NameandTitleOrganizationalChart"/>
    <dgm:cxn modelId="{E1CE8370-636F-D84E-9EF8-B058A1882E5B}" type="presParOf" srcId="{7C4EC2D5-543F-1E43-A1C2-D2422DA4AFCE}" destId="{2D43090D-0A36-DE47-8C94-FB9DFBA6A549}" srcOrd="2" destOrd="0" presId="urn:microsoft.com/office/officeart/2008/layout/NameandTitleOrganizationalChart"/>
    <dgm:cxn modelId="{C0E7E819-BC79-3648-9F12-00B548D2DB1F}" type="presParOf" srcId="{165730FE-8A5D-3C4E-8D5D-8B3FA4925478}" destId="{4B777DE2-A8E8-4D47-BB41-EB2405E0B60E}" srcOrd="1" destOrd="0" presId="urn:microsoft.com/office/officeart/2008/layout/NameandTitleOrganizationalChart"/>
    <dgm:cxn modelId="{526D6975-5A32-8B4F-804A-1432F6799BDE}" type="presParOf" srcId="{165730FE-8A5D-3C4E-8D5D-8B3FA4925478}" destId="{7796E754-16F3-9D4A-B912-269434122D40}" srcOrd="2" destOrd="0" presId="urn:microsoft.com/office/officeart/2008/layout/NameandTitleOrganizationalChart"/>
    <dgm:cxn modelId="{E0C8373F-A7DA-644E-8A6D-2C105AAE8DC4}" type="presParOf" srcId="{0C6D799D-43A3-0A4A-BCC1-631099B500E8}" destId="{617CB606-63BE-3B4E-A5A8-9A477D517EF0}" srcOrd="4" destOrd="0" presId="urn:microsoft.com/office/officeart/2008/layout/NameandTitleOrganizationalChart"/>
    <dgm:cxn modelId="{D95A7218-BEA2-6540-8858-2DEDA5718E36}" type="presParOf" srcId="{0C6D799D-43A3-0A4A-BCC1-631099B500E8}" destId="{F7A8EA23-D25B-2B43-B5C3-6E7A53C89B5B}" srcOrd="5" destOrd="0" presId="urn:microsoft.com/office/officeart/2008/layout/NameandTitleOrganizationalChart"/>
    <dgm:cxn modelId="{07294D1C-33BD-584D-B1F8-05934587D9E3}" type="presParOf" srcId="{F7A8EA23-D25B-2B43-B5C3-6E7A53C89B5B}" destId="{2F973962-4868-E44B-AB28-892FAE761963}" srcOrd="0" destOrd="0" presId="urn:microsoft.com/office/officeart/2008/layout/NameandTitleOrganizationalChart"/>
    <dgm:cxn modelId="{C9ABA69D-4C78-2348-9307-A80211814BF0}" type="presParOf" srcId="{2F973962-4868-E44B-AB28-892FAE761963}" destId="{171D6787-92E0-AB44-A635-44A6847DA38F}" srcOrd="0" destOrd="0" presId="urn:microsoft.com/office/officeart/2008/layout/NameandTitleOrganizationalChart"/>
    <dgm:cxn modelId="{AEB53300-61CC-E840-851B-1FD053A6C340}" type="presParOf" srcId="{2F973962-4868-E44B-AB28-892FAE761963}" destId="{CD76BAED-3517-4C46-9108-2EFC991199BA}" srcOrd="1" destOrd="0" presId="urn:microsoft.com/office/officeart/2008/layout/NameandTitleOrganizationalChart"/>
    <dgm:cxn modelId="{A88FDD7F-2A8C-CD47-B90F-BC954DAF85C0}" type="presParOf" srcId="{2F973962-4868-E44B-AB28-892FAE761963}" destId="{7A271973-89FD-A244-8E8F-344B901D45EA}" srcOrd="2" destOrd="0" presId="urn:microsoft.com/office/officeart/2008/layout/NameandTitleOrganizationalChart"/>
    <dgm:cxn modelId="{F57D5A0D-7D41-824C-A367-317B858114D5}" type="presParOf" srcId="{F7A8EA23-D25B-2B43-B5C3-6E7A53C89B5B}" destId="{67534307-E1C6-114E-9BD3-EDDCEBE0F9E3}" srcOrd="1" destOrd="0" presId="urn:microsoft.com/office/officeart/2008/layout/NameandTitleOrganizationalChart"/>
    <dgm:cxn modelId="{C6989F09-71AF-BF4E-AE7D-558AE95EF611}" type="presParOf" srcId="{F7A8EA23-D25B-2B43-B5C3-6E7A53C89B5B}" destId="{F11DEE22-060F-0D4A-9E9A-DC31FFCB4FE3}" srcOrd="2" destOrd="0" presId="urn:microsoft.com/office/officeart/2008/layout/NameandTitleOrganizationalChart"/>
    <dgm:cxn modelId="{88495DEF-CA50-7E40-A0B3-2ECE4E325127}" type="presParOf" srcId="{67EECD95-7563-884E-A241-DDB8F64583E5}" destId="{114E24D8-D0EE-0248-8B06-A42E3761ADD7}" srcOrd="2" destOrd="0" presId="urn:microsoft.com/office/officeart/2008/layout/NameandTitleOrganizationalChart"/>
    <dgm:cxn modelId="{0BF8F0BF-B2D6-944A-B4BE-A390501F9942}" type="presParOf" srcId="{EBC88800-1420-B54C-8836-4F4E4CA9463D}" destId="{9EFC6719-212A-9044-AF6B-BA435A44C8BC}" srcOrd="6" destOrd="0" presId="urn:microsoft.com/office/officeart/2008/layout/NameandTitleOrganizationalChart"/>
    <dgm:cxn modelId="{CBCC3533-CF78-F34D-B96F-5DD6225A083E}" type="presParOf" srcId="{EBC88800-1420-B54C-8836-4F4E4CA9463D}" destId="{5E04DEBD-ABF2-204F-AB5C-A570014BE1F7}" srcOrd="7" destOrd="0" presId="urn:microsoft.com/office/officeart/2008/layout/NameandTitleOrganizationalChart"/>
    <dgm:cxn modelId="{88BFC33F-1165-EF42-93AF-100848FC9229}" type="presParOf" srcId="{5E04DEBD-ABF2-204F-AB5C-A570014BE1F7}" destId="{5018D0A1-5002-9548-BA11-DAE9A2E3476A}" srcOrd="0" destOrd="0" presId="urn:microsoft.com/office/officeart/2008/layout/NameandTitleOrganizationalChart"/>
    <dgm:cxn modelId="{6B97CC95-9F74-7543-AD10-0F5D018F188A}" type="presParOf" srcId="{5018D0A1-5002-9548-BA11-DAE9A2E3476A}" destId="{00F2BE65-B384-F246-85D8-5CE732AE36A9}" srcOrd="0" destOrd="0" presId="urn:microsoft.com/office/officeart/2008/layout/NameandTitleOrganizationalChart"/>
    <dgm:cxn modelId="{2ADC36FF-84F0-8F43-A602-F14EA10950F2}" type="presParOf" srcId="{5018D0A1-5002-9548-BA11-DAE9A2E3476A}" destId="{3B97342B-7E2F-534A-9FEC-FC1FFEE84303}" srcOrd="1" destOrd="0" presId="urn:microsoft.com/office/officeart/2008/layout/NameandTitleOrganizationalChart"/>
    <dgm:cxn modelId="{9EC0F84B-3545-A149-A868-6B1E359E21D0}" type="presParOf" srcId="{5018D0A1-5002-9548-BA11-DAE9A2E3476A}" destId="{F671607B-237F-7144-94D0-D2C5AF3FA594}" srcOrd="2" destOrd="0" presId="urn:microsoft.com/office/officeart/2008/layout/NameandTitleOrganizationalChart"/>
    <dgm:cxn modelId="{912FC7D6-73E2-924E-BDFD-151FF23EA0E5}" type="presParOf" srcId="{5E04DEBD-ABF2-204F-AB5C-A570014BE1F7}" destId="{3CDBD8A7-A6CF-3E43-A326-DB94B756D880}" srcOrd="1" destOrd="0" presId="urn:microsoft.com/office/officeart/2008/layout/NameandTitleOrganizationalChart"/>
    <dgm:cxn modelId="{CDC58E84-97B6-BA4E-85F9-E0175CD23B82}" type="presParOf" srcId="{5E04DEBD-ABF2-204F-AB5C-A570014BE1F7}" destId="{0C3863F0-68D7-5C4D-ADE5-6C91D77C16A6}" srcOrd="2" destOrd="0" presId="urn:microsoft.com/office/officeart/2008/layout/NameandTitleOrganizationalChart"/>
    <dgm:cxn modelId="{5F0B04F9-B2F0-BA45-9144-36E583E58346}" type="presParOf" srcId="{EBC88800-1420-B54C-8836-4F4E4CA9463D}" destId="{21BDD0C9-EEAA-8F45-B20E-5D6ED795D09B}" srcOrd="8" destOrd="0" presId="urn:microsoft.com/office/officeart/2008/layout/NameandTitleOrganizationalChart"/>
    <dgm:cxn modelId="{4F9180F2-ABBD-AF4D-83F6-403988E6A8EA}" type="presParOf" srcId="{EBC88800-1420-B54C-8836-4F4E4CA9463D}" destId="{BBB73759-DA16-AB42-8B6D-0A43C3955952}" srcOrd="9" destOrd="0" presId="urn:microsoft.com/office/officeart/2008/layout/NameandTitleOrganizationalChart"/>
    <dgm:cxn modelId="{7DF6ECC7-84BC-6E44-8C39-F9A32A4223F0}" type="presParOf" srcId="{BBB73759-DA16-AB42-8B6D-0A43C3955952}" destId="{4134BFB3-2E5F-414B-B3CA-92297BA65774}" srcOrd="0" destOrd="0" presId="urn:microsoft.com/office/officeart/2008/layout/NameandTitleOrganizationalChart"/>
    <dgm:cxn modelId="{6AFCBC24-64B4-1C40-B4FF-B14FA063A90C}" type="presParOf" srcId="{4134BFB3-2E5F-414B-B3CA-92297BA65774}" destId="{1B0AD5E6-E24F-494B-AD0E-773B3FEA919F}" srcOrd="0" destOrd="0" presId="urn:microsoft.com/office/officeart/2008/layout/NameandTitleOrganizationalChart"/>
    <dgm:cxn modelId="{9706E9FC-387F-BE44-AEB6-E71D068CCAFF}" type="presParOf" srcId="{4134BFB3-2E5F-414B-B3CA-92297BA65774}" destId="{92EE354D-1A4F-1246-96AE-47F4C36344E7}" srcOrd="1" destOrd="0" presId="urn:microsoft.com/office/officeart/2008/layout/NameandTitleOrganizationalChart"/>
    <dgm:cxn modelId="{25C131D6-0A18-8840-81DD-91B09DACA0DD}" type="presParOf" srcId="{4134BFB3-2E5F-414B-B3CA-92297BA65774}" destId="{6CDA710D-547F-4C47-A9CE-374B262CCD93}" srcOrd="2" destOrd="0" presId="urn:microsoft.com/office/officeart/2008/layout/NameandTitleOrganizationalChart"/>
    <dgm:cxn modelId="{D21D5751-9DCB-C042-A3FD-B7B7569CD44A}" type="presParOf" srcId="{BBB73759-DA16-AB42-8B6D-0A43C3955952}" destId="{D6A76464-A7DB-5F48-917E-4EA3165A45E7}" srcOrd="1" destOrd="0" presId="urn:microsoft.com/office/officeart/2008/layout/NameandTitleOrganizationalChart"/>
    <dgm:cxn modelId="{74D13FF2-D6F4-EE47-B471-97F1D05FCB92}" type="presParOf" srcId="{BBB73759-DA16-AB42-8B6D-0A43C3955952}" destId="{8406E1FE-7E98-2442-9CDF-A6A156C30D1B}" srcOrd="2" destOrd="0" presId="urn:microsoft.com/office/officeart/2008/layout/NameandTitleOrganizationalChart"/>
    <dgm:cxn modelId="{FB2BBDEF-2523-A143-B034-2D5AC945AE46}" type="presParOf" srcId="{ADBEC25B-020E-5D45-BE23-3BF1735373F8}" destId="{361AF7D7-3E61-9040-BF6A-BE8EB0DA694A}" srcOrd="2" destOrd="0" presId="urn:microsoft.com/office/officeart/2008/layout/NameandTitleOrganizationalChart"/>
    <dgm:cxn modelId="{1F978513-D444-854E-AEB0-2099319ED120}" type="presParOf" srcId="{7AB9322C-7C9F-484F-9D69-5CC48373BC07}" destId="{FA6AFF9C-B842-F542-AC21-B00374795718}" srcOrd="2" destOrd="0" presId="urn:microsoft.com/office/officeart/2008/layout/NameandTitleOrganizationalChart"/>
    <dgm:cxn modelId="{B909E00E-F438-C344-AD7A-E9E13A07FCD4}" type="presParOf" srcId="{7AB9322C-7C9F-484F-9D69-5CC48373BC07}" destId="{D0E26F97-D925-FF47-8D74-32886FFD8067}" srcOrd="3" destOrd="0" presId="urn:microsoft.com/office/officeart/2008/layout/NameandTitleOrganizationalChart"/>
    <dgm:cxn modelId="{B8795E73-59E9-C644-8CA9-CF124202612E}" type="presParOf" srcId="{D0E26F97-D925-FF47-8D74-32886FFD8067}" destId="{679466C3-C04E-D643-B70E-5B7F21BAD924}" srcOrd="0" destOrd="0" presId="urn:microsoft.com/office/officeart/2008/layout/NameandTitleOrganizationalChart"/>
    <dgm:cxn modelId="{168931EF-2AB1-1B45-8DD5-AF9502A54DA8}" type="presParOf" srcId="{679466C3-C04E-D643-B70E-5B7F21BAD924}" destId="{B1835605-871F-6340-A506-6FE462E75F95}" srcOrd="0" destOrd="0" presId="urn:microsoft.com/office/officeart/2008/layout/NameandTitleOrganizationalChart"/>
    <dgm:cxn modelId="{3F350BF4-7266-1E4F-A974-1F56397EA2A3}" type="presParOf" srcId="{679466C3-C04E-D643-B70E-5B7F21BAD924}" destId="{BF6BA677-BD93-134F-93A6-4DF706B56E01}" srcOrd="1" destOrd="0" presId="urn:microsoft.com/office/officeart/2008/layout/NameandTitleOrganizationalChart"/>
    <dgm:cxn modelId="{D742A96F-E433-074D-90E9-7E4A1C0C5815}" type="presParOf" srcId="{679466C3-C04E-D643-B70E-5B7F21BAD924}" destId="{EA871153-CBD5-F94E-9410-833AE94F24C8}" srcOrd="2" destOrd="0" presId="urn:microsoft.com/office/officeart/2008/layout/NameandTitleOrganizationalChart"/>
    <dgm:cxn modelId="{3FC70E64-B976-5E43-9628-BC255218EC17}" type="presParOf" srcId="{D0E26F97-D925-FF47-8D74-32886FFD8067}" destId="{07A55841-DF0B-104F-AB0E-5CE20BEE1B0A}" srcOrd="1" destOrd="0" presId="urn:microsoft.com/office/officeart/2008/layout/NameandTitleOrganizationalChart"/>
    <dgm:cxn modelId="{9CD1DB18-7E96-AA4C-9D7D-233F017244A3}" type="presParOf" srcId="{D0E26F97-D925-FF47-8D74-32886FFD8067}" destId="{CD0848E4-4750-C54E-A048-492DD470B67B}" srcOrd="2" destOrd="0" presId="urn:microsoft.com/office/officeart/2008/layout/NameandTitleOrganizationalChart"/>
    <dgm:cxn modelId="{D76201D5-EA12-CC49-AD00-B1517BDFC2B7}" type="presParOf" srcId="{7AB9322C-7C9F-484F-9D69-5CC48373BC07}" destId="{958F5A03-E704-BC4B-8B2B-8F672615EE88}" srcOrd="4" destOrd="0" presId="urn:microsoft.com/office/officeart/2008/layout/NameandTitleOrganizationalChart"/>
    <dgm:cxn modelId="{18BCD04A-82D2-1D47-88A6-9609B72EC54D}" type="presParOf" srcId="{7AB9322C-7C9F-484F-9D69-5CC48373BC07}" destId="{79C3AC3E-A1E7-0341-A7BF-C4516E9401DD}" srcOrd="5" destOrd="0" presId="urn:microsoft.com/office/officeart/2008/layout/NameandTitleOrganizationalChart"/>
    <dgm:cxn modelId="{A8701274-B1F7-294D-B058-4EFECB3201CF}" type="presParOf" srcId="{79C3AC3E-A1E7-0341-A7BF-C4516E9401DD}" destId="{EFA9D519-5E5F-4840-90DC-286647C5455A}" srcOrd="0" destOrd="0" presId="urn:microsoft.com/office/officeart/2008/layout/NameandTitleOrganizationalChart"/>
    <dgm:cxn modelId="{1EBC7E9B-A873-8E42-AD3E-FF09693D36EB}" type="presParOf" srcId="{EFA9D519-5E5F-4840-90DC-286647C5455A}" destId="{E5CB6BAB-36ED-2C43-B0F5-CA083FE7440E}" srcOrd="0" destOrd="0" presId="urn:microsoft.com/office/officeart/2008/layout/NameandTitleOrganizationalChart"/>
    <dgm:cxn modelId="{F4FB54B7-98FD-524E-9025-F9CC58EFBF5D}" type="presParOf" srcId="{EFA9D519-5E5F-4840-90DC-286647C5455A}" destId="{8E604040-7501-D14F-9B91-7607AEAD2F55}" srcOrd="1" destOrd="0" presId="urn:microsoft.com/office/officeart/2008/layout/NameandTitleOrganizationalChart"/>
    <dgm:cxn modelId="{F0140658-60D4-8B4B-93B9-0827201BAACB}" type="presParOf" srcId="{EFA9D519-5E5F-4840-90DC-286647C5455A}" destId="{07739699-80C1-9F4C-8EAA-D711CD7AF892}" srcOrd="2" destOrd="0" presId="urn:microsoft.com/office/officeart/2008/layout/NameandTitleOrganizationalChart"/>
    <dgm:cxn modelId="{26535574-E51C-C249-8C08-28ECDA9876DB}" type="presParOf" srcId="{79C3AC3E-A1E7-0341-A7BF-C4516E9401DD}" destId="{6D9BE0E1-060F-D24D-86B5-7DF337525E0B}" srcOrd="1" destOrd="0" presId="urn:microsoft.com/office/officeart/2008/layout/NameandTitleOrganizationalChart"/>
    <dgm:cxn modelId="{C5BE994B-5A10-A447-9E35-C237E457DE27}" type="presParOf" srcId="{79C3AC3E-A1E7-0341-A7BF-C4516E9401DD}" destId="{DC195FBE-0900-E44E-B3FD-A3AC1593D3D3}" srcOrd="2" destOrd="0" presId="urn:microsoft.com/office/officeart/2008/layout/NameandTitleOrganizationalChart"/>
    <dgm:cxn modelId="{4C6E3D1E-72A3-1743-BE05-0FA5E7C74495}" type="presParOf" srcId="{7AB9322C-7C9F-484F-9D69-5CC48373BC07}" destId="{01698D6B-26A9-8248-BC17-AC0F212E15B9}" srcOrd="6" destOrd="0" presId="urn:microsoft.com/office/officeart/2008/layout/NameandTitleOrganizationalChart"/>
    <dgm:cxn modelId="{77C0C117-D8A8-8E44-AB78-E55CDE5518F2}" type="presParOf" srcId="{7AB9322C-7C9F-484F-9D69-5CC48373BC07}" destId="{8DB7EA06-C220-294C-9ECE-85D1EE59CA41}" srcOrd="7" destOrd="0" presId="urn:microsoft.com/office/officeart/2008/layout/NameandTitleOrganizationalChart"/>
    <dgm:cxn modelId="{58BDE77E-EC93-9C4F-AB8E-74C5AE121940}" type="presParOf" srcId="{8DB7EA06-C220-294C-9ECE-85D1EE59CA41}" destId="{164B8F47-E991-3F4F-8C1E-28548BB85861}" srcOrd="0" destOrd="0" presId="urn:microsoft.com/office/officeart/2008/layout/NameandTitleOrganizationalChart"/>
    <dgm:cxn modelId="{C10234C8-0D6A-734D-83AD-20BAD15BD863}" type="presParOf" srcId="{164B8F47-E991-3F4F-8C1E-28548BB85861}" destId="{7C2BA933-665E-514C-9780-BCB6753EBC6F}" srcOrd="0" destOrd="0" presId="urn:microsoft.com/office/officeart/2008/layout/NameandTitleOrganizationalChart"/>
    <dgm:cxn modelId="{5946F5A6-7B89-A947-BB6D-C093074AF28A}" type="presParOf" srcId="{164B8F47-E991-3F4F-8C1E-28548BB85861}" destId="{00F5575F-837B-B548-B41A-CD7A91E78D29}" srcOrd="1" destOrd="0" presId="urn:microsoft.com/office/officeart/2008/layout/NameandTitleOrganizationalChart"/>
    <dgm:cxn modelId="{7ECB86BD-FC74-E642-A0D9-FC9F8105AE6B}" type="presParOf" srcId="{164B8F47-E991-3F4F-8C1E-28548BB85861}" destId="{8C591595-754C-5848-B375-290FC58480AE}" srcOrd="2" destOrd="0" presId="urn:microsoft.com/office/officeart/2008/layout/NameandTitleOrganizationalChart"/>
    <dgm:cxn modelId="{639DD08F-2955-8D48-A340-8DEDAAEDC2CC}" type="presParOf" srcId="{8DB7EA06-C220-294C-9ECE-85D1EE59CA41}" destId="{68A3D2EB-7516-014C-9531-64CBA1421D9F}" srcOrd="1" destOrd="0" presId="urn:microsoft.com/office/officeart/2008/layout/NameandTitleOrganizationalChart"/>
    <dgm:cxn modelId="{123ADF78-56F0-D048-BA0C-4270927F3C43}" type="presParOf" srcId="{8DB7EA06-C220-294C-9ECE-85D1EE59CA41}" destId="{30AC1AC8-008B-F849-871A-FC9CFE96005C}" srcOrd="2" destOrd="0" presId="urn:microsoft.com/office/officeart/2008/layout/NameandTitleOrganizationalChart"/>
    <dgm:cxn modelId="{5685CECF-6EF4-5A44-984E-4BADAD18147F}" type="presParOf" srcId="{7AB9322C-7C9F-484F-9D69-5CC48373BC07}" destId="{F9229477-36DB-904E-92E8-9E3077D64154}" srcOrd="8" destOrd="0" presId="urn:microsoft.com/office/officeart/2008/layout/NameandTitleOrganizationalChart"/>
    <dgm:cxn modelId="{919FD58A-937E-1A46-A93A-2DAB93043AD6}" type="presParOf" srcId="{7AB9322C-7C9F-484F-9D69-5CC48373BC07}" destId="{908EE7DD-977F-7947-B682-64D688D2396A}" srcOrd="9" destOrd="0" presId="urn:microsoft.com/office/officeart/2008/layout/NameandTitleOrganizationalChart"/>
    <dgm:cxn modelId="{621B82AE-A472-F64C-8435-9AF8C1C478DE}" type="presParOf" srcId="{908EE7DD-977F-7947-B682-64D688D2396A}" destId="{BBFDE29A-AF57-E945-A891-A2C3609F24EC}" srcOrd="0" destOrd="0" presId="urn:microsoft.com/office/officeart/2008/layout/NameandTitleOrganizationalChart"/>
    <dgm:cxn modelId="{9DDCFCF0-379D-2B42-BF45-776CEF91FE23}" type="presParOf" srcId="{BBFDE29A-AF57-E945-A891-A2C3609F24EC}" destId="{5FAFF94C-8BA4-E44A-A676-615EFE563437}" srcOrd="0" destOrd="0" presId="urn:microsoft.com/office/officeart/2008/layout/NameandTitleOrganizationalChart"/>
    <dgm:cxn modelId="{9BF47FAC-FC28-B448-AA15-0F245B52C862}" type="presParOf" srcId="{BBFDE29A-AF57-E945-A891-A2C3609F24EC}" destId="{66CEC5A1-33DD-2640-A00D-A4424A799783}" srcOrd="1" destOrd="0" presId="urn:microsoft.com/office/officeart/2008/layout/NameandTitleOrganizationalChart"/>
    <dgm:cxn modelId="{57547806-E9B0-ED44-8141-91A14BFCF797}" type="presParOf" srcId="{BBFDE29A-AF57-E945-A891-A2C3609F24EC}" destId="{C288BF48-BE57-AB45-B3FB-F027277A1842}" srcOrd="2" destOrd="0" presId="urn:microsoft.com/office/officeart/2008/layout/NameandTitleOrganizationalChart"/>
    <dgm:cxn modelId="{11B52A1C-6E37-2A4A-8F61-186D63EA6AFA}" type="presParOf" srcId="{908EE7DD-977F-7947-B682-64D688D2396A}" destId="{64992DBF-CD5D-3841-A45B-6F63B7864208}" srcOrd="1" destOrd="0" presId="urn:microsoft.com/office/officeart/2008/layout/NameandTitleOrganizationalChart"/>
    <dgm:cxn modelId="{306EA95A-28A5-954E-8EF2-35264867C32F}" type="presParOf" srcId="{908EE7DD-977F-7947-B682-64D688D2396A}" destId="{A33A8E08-2A19-2443-859D-56AFFBF8D650}" srcOrd="2" destOrd="0" presId="urn:microsoft.com/office/officeart/2008/layout/NameandTitleOrganizationalChart"/>
    <dgm:cxn modelId="{9192E861-E4B6-E243-9AAF-57803229004E}" type="presParOf" srcId="{8A52115A-B2B0-1C4C-99DC-A505F1FE56FB}" destId="{EBA7E3BF-B9ED-6B4B-A688-8C0B0CC4C79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29477-36DB-904E-92E8-9E3077D64154}">
      <dsp:nvSpPr>
        <dsp:cNvPr id="0" name=""/>
        <dsp:cNvSpPr/>
      </dsp:nvSpPr>
      <dsp:spPr>
        <a:xfrm>
          <a:off x="5156499" y="1690201"/>
          <a:ext cx="2328133" cy="288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676"/>
              </a:lnTo>
              <a:lnTo>
                <a:pt x="2328133" y="179676"/>
              </a:lnTo>
              <a:lnTo>
                <a:pt x="2328133" y="2885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98D6B-26A9-8248-BC17-AC0F212E15B9}">
      <dsp:nvSpPr>
        <dsp:cNvPr id="0" name=""/>
        <dsp:cNvSpPr/>
      </dsp:nvSpPr>
      <dsp:spPr>
        <a:xfrm>
          <a:off x="5156499" y="1690201"/>
          <a:ext cx="1119004" cy="288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676"/>
              </a:lnTo>
              <a:lnTo>
                <a:pt x="1119004" y="179676"/>
              </a:lnTo>
              <a:lnTo>
                <a:pt x="1119004" y="2885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F5A03-E704-BC4B-8B2B-8F672615EE88}">
      <dsp:nvSpPr>
        <dsp:cNvPr id="0" name=""/>
        <dsp:cNvSpPr/>
      </dsp:nvSpPr>
      <dsp:spPr>
        <a:xfrm>
          <a:off x="5020654" y="1690201"/>
          <a:ext cx="91440" cy="288555"/>
        </a:xfrm>
        <a:custGeom>
          <a:avLst/>
          <a:gdLst/>
          <a:ahLst/>
          <a:cxnLst/>
          <a:rect l="0" t="0" r="0" b="0"/>
          <a:pathLst>
            <a:path>
              <a:moveTo>
                <a:pt x="135844" y="0"/>
              </a:moveTo>
              <a:lnTo>
                <a:pt x="135844" y="179676"/>
              </a:lnTo>
              <a:lnTo>
                <a:pt x="45720" y="179676"/>
              </a:lnTo>
              <a:lnTo>
                <a:pt x="45720" y="2885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AFF9C-B842-F542-AC21-B00374795718}">
      <dsp:nvSpPr>
        <dsp:cNvPr id="0" name=""/>
        <dsp:cNvSpPr/>
      </dsp:nvSpPr>
      <dsp:spPr>
        <a:xfrm>
          <a:off x="3441573" y="1690201"/>
          <a:ext cx="1714926" cy="290515"/>
        </a:xfrm>
        <a:custGeom>
          <a:avLst/>
          <a:gdLst/>
          <a:ahLst/>
          <a:cxnLst/>
          <a:rect l="0" t="0" r="0" b="0"/>
          <a:pathLst>
            <a:path>
              <a:moveTo>
                <a:pt x="1714926" y="0"/>
              </a:moveTo>
              <a:lnTo>
                <a:pt x="1714926" y="181635"/>
              </a:lnTo>
              <a:lnTo>
                <a:pt x="0" y="181635"/>
              </a:lnTo>
              <a:lnTo>
                <a:pt x="0" y="2905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DD0C9-EEAA-8F45-B20E-5D6ED795D09B}">
      <dsp:nvSpPr>
        <dsp:cNvPr id="0" name=""/>
        <dsp:cNvSpPr/>
      </dsp:nvSpPr>
      <dsp:spPr>
        <a:xfrm>
          <a:off x="1715147" y="2433538"/>
          <a:ext cx="3337240" cy="23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37"/>
              </a:lnTo>
              <a:lnTo>
                <a:pt x="3337240" y="126037"/>
              </a:lnTo>
              <a:lnTo>
                <a:pt x="3337240" y="234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C6719-212A-9044-AF6B-BA435A44C8BC}">
      <dsp:nvSpPr>
        <dsp:cNvPr id="0" name=""/>
        <dsp:cNvSpPr/>
      </dsp:nvSpPr>
      <dsp:spPr>
        <a:xfrm>
          <a:off x="1715147" y="2433538"/>
          <a:ext cx="2230150" cy="23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37"/>
              </a:lnTo>
              <a:lnTo>
                <a:pt x="2230150" y="126037"/>
              </a:lnTo>
              <a:lnTo>
                <a:pt x="2230150" y="234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7CB606-63BE-3B4E-A5A8-9A477D517EF0}">
      <dsp:nvSpPr>
        <dsp:cNvPr id="0" name=""/>
        <dsp:cNvSpPr/>
      </dsp:nvSpPr>
      <dsp:spPr>
        <a:xfrm>
          <a:off x="2826293" y="3135080"/>
          <a:ext cx="573543" cy="326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462"/>
              </a:lnTo>
              <a:lnTo>
                <a:pt x="573543" y="217462"/>
              </a:lnTo>
              <a:lnTo>
                <a:pt x="573543" y="326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44A1C-C10D-3543-B4EB-515793118CBE}">
      <dsp:nvSpPr>
        <dsp:cNvPr id="0" name=""/>
        <dsp:cNvSpPr/>
      </dsp:nvSpPr>
      <dsp:spPr>
        <a:xfrm>
          <a:off x="2826293" y="3135080"/>
          <a:ext cx="568857" cy="966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032"/>
              </a:lnTo>
              <a:lnTo>
                <a:pt x="568857" y="858032"/>
              </a:lnTo>
              <a:lnTo>
                <a:pt x="568857" y="9669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AFFD5-CA06-E043-AA02-9D90613FFBE3}">
      <dsp:nvSpPr>
        <dsp:cNvPr id="0" name=""/>
        <dsp:cNvSpPr/>
      </dsp:nvSpPr>
      <dsp:spPr>
        <a:xfrm>
          <a:off x="2826293" y="3135080"/>
          <a:ext cx="561810" cy="1619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448"/>
              </a:lnTo>
              <a:lnTo>
                <a:pt x="561810" y="1510448"/>
              </a:lnTo>
              <a:lnTo>
                <a:pt x="561810" y="16193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8A0FD-A998-BA4B-9E1C-C5F3E1506A2F}">
      <dsp:nvSpPr>
        <dsp:cNvPr id="0" name=""/>
        <dsp:cNvSpPr/>
      </dsp:nvSpPr>
      <dsp:spPr>
        <a:xfrm>
          <a:off x="1715147" y="2433538"/>
          <a:ext cx="1111146" cy="23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37"/>
              </a:lnTo>
              <a:lnTo>
                <a:pt x="1111146" y="126037"/>
              </a:lnTo>
              <a:lnTo>
                <a:pt x="1111146" y="234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8CA7B-2554-804F-A4B1-809D79F4A6DC}">
      <dsp:nvSpPr>
        <dsp:cNvPr id="0" name=""/>
        <dsp:cNvSpPr/>
      </dsp:nvSpPr>
      <dsp:spPr>
        <a:xfrm>
          <a:off x="1661568" y="2433538"/>
          <a:ext cx="91440" cy="234916"/>
        </a:xfrm>
        <a:custGeom>
          <a:avLst/>
          <a:gdLst/>
          <a:ahLst/>
          <a:cxnLst/>
          <a:rect l="0" t="0" r="0" b="0"/>
          <a:pathLst>
            <a:path>
              <a:moveTo>
                <a:pt x="53578" y="0"/>
              </a:moveTo>
              <a:lnTo>
                <a:pt x="53578" y="126037"/>
              </a:lnTo>
              <a:lnTo>
                <a:pt x="45720" y="126037"/>
              </a:lnTo>
              <a:lnTo>
                <a:pt x="45720" y="234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109DF-1532-5D40-A8D4-622BFF6AF5AC}">
      <dsp:nvSpPr>
        <dsp:cNvPr id="0" name=""/>
        <dsp:cNvSpPr/>
      </dsp:nvSpPr>
      <dsp:spPr>
        <a:xfrm>
          <a:off x="590357" y="2433538"/>
          <a:ext cx="1124789" cy="229601"/>
        </a:xfrm>
        <a:custGeom>
          <a:avLst/>
          <a:gdLst/>
          <a:ahLst/>
          <a:cxnLst/>
          <a:rect l="0" t="0" r="0" b="0"/>
          <a:pathLst>
            <a:path>
              <a:moveTo>
                <a:pt x="1124789" y="0"/>
              </a:moveTo>
              <a:lnTo>
                <a:pt x="1124789" y="120722"/>
              </a:lnTo>
              <a:lnTo>
                <a:pt x="0" y="120722"/>
              </a:lnTo>
              <a:lnTo>
                <a:pt x="0" y="2296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BF1A7-008B-A44A-A4D0-97B60678B224}">
      <dsp:nvSpPr>
        <dsp:cNvPr id="0" name=""/>
        <dsp:cNvSpPr/>
      </dsp:nvSpPr>
      <dsp:spPr>
        <a:xfrm>
          <a:off x="1715147" y="1690201"/>
          <a:ext cx="3441352" cy="276712"/>
        </a:xfrm>
        <a:custGeom>
          <a:avLst/>
          <a:gdLst/>
          <a:ahLst/>
          <a:cxnLst/>
          <a:rect l="0" t="0" r="0" b="0"/>
          <a:pathLst>
            <a:path>
              <a:moveTo>
                <a:pt x="3441352" y="0"/>
              </a:moveTo>
              <a:lnTo>
                <a:pt x="3441352" y="167833"/>
              </a:lnTo>
              <a:lnTo>
                <a:pt x="0" y="167833"/>
              </a:lnTo>
              <a:lnTo>
                <a:pt x="0" y="2767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5BC93-D747-9E41-B68B-D00489915FA4}">
      <dsp:nvSpPr>
        <dsp:cNvPr id="0" name=""/>
        <dsp:cNvSpPr/>
      </dsp:nvSpPr>
      <dsp:spPr>
        <a:xfrm>
          <a:off x="4705876" y="1223576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solidFill>
            <a:srgbClr val="FBC01E"/>
          </a:solidFill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core_testing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4705876" y="1223576"/>
        <a:ext cx="901245" cy="466625"/>
      </dsp:txXfrm>
    </dsp:sp>
    <dsp:sp modelId="{AB25C7C7-29DA-AF45-A5AF-125900C05670}">
      <dsp:nvSpPr>
        <dsp:cNvPr id="0" name=""/>
        <dsp:cNvSpPr/>
      </dsp:nvSpPr>
      <dsp:spPr>
        <a:xfrm>
          <a:off x="4956634" y="1589796"/>
          <a:ext cx="811121" cy="1555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/>
            <a:t>run_test.py</a:t>
          </a:r>
          <a:endParaRPr lang="en-US" sz="1000" b="1" kern="1200" dirty="0"/>
        </a:p>
      </dsp:txBody>
      <dsp:txXfrm>
        <a:off x="4956634" y="1589796"/>
        <a:ext cx="811121" cy="155541"/>
      </dsp:txXfrm>
    </dsp:sp>
    <dsp:sp modelId="{2A5A9E18-B0AC-DD41-99C4-D39784E5A45C}">
      <dsp:nvSpPr>
        <dsp:cNvPr id="0" name=""/>
        <dsp:cNvSpPr/>
      </dsp:nvSpPr>
      <dsp:spPr>
        <a:xfrm>
          <a:off x="1264524" y="1966913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data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1264524" y="1966913"/>
        <a:ext cx="901245" cy="466625"/>
      </dsp:txXfrm>
    </dsp:sp>
    <dsp:sp modelId="{5972B49B-C99C-BB4A-948B-9317EBDC7CD6}">
      <dsp:nvSpPr>
        <dsp:cNvPr id="0" name=""/>
        <dsp:cNvSpPr/>
      </dsp:nvSpPr>
      <dsp:spPr>
        <a:xfrm>
          <a:off x="6579761" y="4690355"/>
          <a:ext cx="281532" cy="40795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579761" y="4690355"/>
        <a:ext cx="281532" cy="40795"/>
      </dsp:txXfrm>
    </dsp:sp>
    <dsp:sp modelId="{C4478735-FDC0-DF4F-AF23-F554DCFCBD83}">
      <dsp:nvSpPr>
        <dsp:cNvPr id="0" name=""/>
        <dsp:cNvSpPr/>
      </dsp:nvSpPr>
      <dsp:spPr>
        <a:xfrm>
          <a:off x="139734" y="2663140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pdb_common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139734" y="2663140"/>
        <a:ext cx="901245" cy="466625"/>
      </dsp:txXfrm>
    </dsp:sp>
    <dsp:sp modelId="{297E39CF-B50F-8C44-80A3-DC5F1022FD9B}">
      <dsp:nvSpPr>
        <dsp:cNvPr id="0" name=""/>
        <dsp:cNvSpPr/>
      </dsp:nvSpPr>
      <dsp:spPr>
        <a:xfrm>
          <a:off x="6490413" y="4633708"/>
          <a:ext cx="281532" cy="40795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490413" y="4633708"/>
        <a:ext cx="281532" cy="40795"/>
      </dsp:txXfrm>
    </dsp:sp>
    <dsp:sp modelId="{968DB8C8-97A5-4A4D-BE89-9396F2561254}">
      <dsp:nvSpPr>
        <dsp:cNvPr id="0" name=""/>
        <dsp:cNvSpPr/>
      </dsp:nvSpPr>
      <dsp:spPr>
        <a:xfrm>
          <a:off x="1256665" y="2668455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dcd_common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1256665" y="2668455"/>
        <a:ext cx="901245" cy="466625"/>
      </dsp:txXfrm>
    </dsp:sp>
    <dsp:sp modelId="{96154FFA-C6E7-594C-94B0-17090769426A}">
      <dsp:nvSpPr>
        <dsp:cNvPr id="0" name=""/>
        <dsp:cNvSpPr/>
      </dsp:nvSpPr>
      <dsp:spPr>
        <a:xfrm>
          <a:off x="6852016" y="4613879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852016" y="4613879"/>
        <a:ext cx="281532" cy="40795"/>
      </dsp:txXfrm>
    </dsp:sp>
    <dsp:sp modelId="{5F498EEB-710A-F347-8466-F87821EB05BF}">
      <dsp:nvSpPr>
        <dsp:cNvPr id="0" name=""/>
        <dsp:cNvSpPr/>
      </dsp:nvSpPr>
      <dsp:spPr>
        <a:xfrm>
          <a:off x="2375670" y="2668455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sasio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375670" y="2668455"/>
        <a:ext cx="901245" cy="466625"/>
      </dsp:txXfrm>
    </dsp:sp>
    <dsp:sp modelId="{57F4857F-9BEA-F54C-A177-A96B1A6F556F}">
      <dsp:nvSpPr>
        <dsp:cNvPr id="0" name=""/>
        <dsp:cNvSpPr/>
      </dsp:nvSpPr>
      <dsp:spPr>
        <a:xfrm>
          <a:off x="6740298" y="4600501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740298" y="4600501"/>
        <a:ext cx="281532" cy="40795"/>
      </dsp:txXfrm>
    </dsp:sp>
    <dsp:sp modelId="{9EDA2E23-657B-2D4F-B420-8C3BF4FDA411}">
      <dsp:nvSpPr>
        <dsp:cNvPr id="0" name=""/>
        <dsp:cNvSpPr/>
      </dsp:nvSpPr>
      <dsp:spPr>
        <a:xfrm>
          <a:off x="2937480" y="4754408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0000"/>
              </a:solidFill>
            </a:rPr>
            <a:t>…</a:t>
          </a:r>
          <a:endParaRPr lang="en-US" sz="1000" kern="1200" dirty="0">
            <a:solidFill>
              <a:srgbClr val="000000"/>
            </a:solidFill>
          </a:endParaRPr>
        </a:p>
      </dsp:txBody>
      <dsp:txXfrm>
        <a:off x="2937480" y="4754408"/>
        <a:ext cx="901245" cy="466625"/>
      </dsp:txXfrm>
    </dsp:sp>
    <dsp:sp modelId="{90FA71B8-D2DC-8843-83BE-20FE9B8FAAD8}">
      <dsp:nvSpPr>
        <dsp:cNvPr id="0" name=""/>
        <dsp:cNvSpPr/>
      </dsp:nvSpPr>
      <dsp:spPr>
        <a:xfrm>
          <a:off x="6548397" y="4559256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548397" y="4559256"/>
        <a:ext cx="281532" cy="40795"/>
      </dsp:txXfrm>
    </dsp:sp>
    <dsp:sp modelId="{E96A383C-8050-044E-A3ED-B738876D99A4}">
      <dsp:nvSpPr>
        <dsp:cNvPr id="0" name=""/>
        <dsp:cNvSpPr/>
      </dsp:nvSpPr>
      <dsp:spPr>
        <a:xfrm>
          <a:off x="2944527" y="4101991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solidFill>
                <a:schemeClr val="tx1"/>
              </a:solidFill>
            </a:rPr>
            <a:t>tmp_read_dcd</a:t>
          </a:r>
          <a:endParaRPr lang="en-US" sz="1000" kern="1200" dirty="0"/>
        </a:p>
      </dsp:txBody>
      <dsp:txXfrm>
        <a:off x="2944527" y="4101991"/>
        <a:ext cx="901245" cy="466625"/>
      </dsp:txXfrm>
    </dsp:sp>
    <dsp:sp modelId="{265C3652-3503-054D-8BF3-968FB6993859}">
      <dsp:nvSpPr>
        <dsp:cNvPr id="0" name=""/>
        <dsp:cNvSpPr/>
      </dsp:nvSpPr>
      <dsp:spPr>
        <a:xfrm>
          <a:off x="6458271" y="4571575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8271" y="4571575"/>
        <a:ext cx="281532" cy="40795"/>
      </dsp:txXfrm>
    </dsp:sp>
    <dsp:sp modelId="{171D6787-92E0-AB44-A635-44A6847DA38F}">
      <dsp:nvSpPr>
        <dsp:cNvPr id="0" name=""/>
        <dsp:cNvSpPr/>
      </dsp:nvSpPr>
      <dsp:spPr>
        <a:xfrm>
          <a:off x="2949213" y="3461422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solidFill>
                <a:schemeClr val="tx1"/>
              </a:solidFill>
            </a:rPr>
            <a:t>tmp_open_dcd</a:t>
          </a:r>
          <a:endParaRPr lang="en-US" sz="1000" kern="1200" dirty="0">
            <a:solidFill>
              <a:schemeClr val="tx1"/>
            </a:solidFill>
          </a:endParaRPr>
        </a:p>
      </dsp:txBody>
      <dsp:txXfrm>
        <a:off x="2949213" y="3461422"/>
        <a:ext cx="901245" cy="466625"/>
      </dsp:txXfrm>
    </dsp:sp>
    <dsp:sp modelId="{CD76BAED-3517-4C46-9108-2EFC991199BA}">
      <dsp:nvSpPr>
        <dsp:cNvPr id="0" name=""/>
        <dsp:cNvSpPr/>
      </dsp:nvSpPr>
      <dsp:spPr>
        <a:xfrm>
          <a:off x="6787406" y="4522300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787406" y="4522300"/>
        <a:ext cx="281532" cy="40795"/>
      </dsp:txXfrm>
    </dsp:sp>
    <dsp:sp modelId="{00F2BE65-B384-F246-85D8-5CE732AE36A9}">
      <dsp:nvSpPr>
        <dsp:cNvPr id="0" name=""/>
        <dsp:cNvSpPr/>
      </dsp:nvSpPr>
      <dsp:spPr>
        <a:xfrm>
          <a:off x="3494674" y="2668455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sasop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3494674" y="2668455"/>
        <a:ext cx="901245" cy="466625"/>
      </dsp:txXfrm>
    </dsp:sp>
    <dsp:sp modelId="{3B97342B-7E2F-534A-9FEC-FC1FFEE84303}">
      <dsp:nvSpPr>
        <dsp:cNvPr id="0" name=""/>
        <dsp:cNvSpPr/>
      </dsp:nvSpPr>
      <dsp:spPr>
        <a:xfrm>
          <a:off x="6695473" y="4587122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695473" y="4587122"/>
        <a:ext cx="281532" cy="40795"/>
      </dsp:txXfrm>
    </dsp:sp>
    <dsp:sp modelId="{1B0AD5E6-E24F-494B-AD0E-773B3FEA919F}">
      <dsp:nvSpPr>
        <dsp:cNvPr id="0" name=""/>
        <dsp:cNvSpPr/>
      </dsp:nvSpPr>
      <dsp:spPr>
        <a:xfrm>
          <a:off x="4601764" y="2668455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…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4601764" y="2668455"/>
        <a:ext cx="901245" cy="466625"/>
      </dsp:txXfrm>
    </dsp:sp>
    <dsp:sp modelId="{92EE354D-1A4F-1246-96AE-47F4C36344E7}">
      <dsp:nvSpPr>
        <dsp:cNvPr id="0" name=""/>
        <dsp:cNvSpPr/>
      </dsp:nvSpPr>
      <dsp:spPr>
        <a:xfrm>
          <a:off x="6468438" y="4562008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468438" y="4562008"/>
        <a:ext cx="281532" cy="40795"/>
      </dsp:txXfrm>
    </dsp:sp>
    <dsp:sp modelId="{B1835605-871F-6340-A506-6FE462E75F95}">
      <dsp:nvSpPr>
        <dsp:cNvPr id="0" name=""/>
        <dsp:cNvSpPr/>
      </dsp:nvSpPr>
      <dsp:spPr>
        <a:xfrm>
          <a:off x="2990950" y="1980716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script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90950" y="1980716"/>
        <a:ext cx="901245" cy="466625"/>
      </dsp:txXfrm>
    </dsp:sp>
    <dsp:sp modelId="{BF6BA677-BD93-134F-93A6-4DF706B56E01}">
      <dsp:nvSpPr>
        <dsp:cNvPr id="0" name=""/>
        <dsp:cNvSpPr/>
      </dsp:nvSpPr>
      <dsp:spPr>
        <a:xfrm>
          <a:off x="7698765" y="4690355"/>
          <a:ext cx="281532" cy="407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98765" y="4690355"/>
        <a:ext cx="281532" cy="40795"/>
      </dsp:txXfrm>
    </dsp:sp>
    <dsp:sp modelId="{E5CB6BAB-36ED-2C43-B0F5-CA083FE7440E}">
      <dsp:nvSpPr>
        <dsp:cNvPr id="0" name=""/>
        <dsp:cNvSpPr/>
      </dsp:nvSpPr>
      <dsp:spPr>
        <a:xfrm>
          <a:off x="4615751" y="1978756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sasmol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4615751" y="1978756"/>
        <a:ext cx="901245" cy="466625"/>
      </dsp:txXfrm>
    </dsp:sp>
    <dsp:sp modelId="{8E604040-7501-D14F-9B91-7607AEAD2F55}">
      <dsp:nvSpPr>
        <dsp:cNvPr id="0" name=""/>
        <dsp:cNvSpPr/>
      </dsp:nvSpPr>
      <dsp:spPr>
        <a:xfrm>
          <a:off x="4795999" y="2341696"/>
          <a:ext cx="811121" cy="155541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795999" y="2341696"/>
        <a:ext cx="811121" cy="155541"/>
      </dsp:txXfrm>
    </dsp:sp>
    <dsp:sp modelId="{7C2BA933-665E-514C-9780-BCB6753EBC6F}">
      <dsp:nvSpPr>
        <dsp:cNvPr id="0" name=""/>
        <dsp:cNvSpPr/>
      </dsp:nvSpPr>
      <dsp:spPr>
        <a:xfrm>
          <a:off x="5824880" y="1978756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tools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5824880" y="1978756"/>
        <a:ext cx="901245" cy="466625"/>
      </dsp:txXfrm>
    </dsp:sp>
    <dsp:sp modelId="{00F5575F-837B-B548-B41A-CD7A91E78D29}">
      <dsp:nvSpPr>
        <dsp:cNvPr id="0" name=""/>
        <dsp:cNvSpPr/>
      </dsp:nvSpPr>
      <dsp:spPr>
        <a:xfrm>
          <a:off x="6005128" y="2341696"/>
          <a:ext cx="811121" cy="155541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6005128" y="2341696"/>
        <a:ext cx="811121" cy="155541"/>
      </dsp:txXfrm>
    </dsp:sp>
    <dsp:sp modelId="{5FAFF94C-8BA4-E44A-A676-615EFE563437}">
      <dsp:nvSpPr>
        <dsp:cNvPr id="0" name=""/>
        <dsp:cNvSpPr/>
      </dsp:nvSpPr>
      <dsp:spPr>
        <a:xfrm>
          <a:off x="7034009" y="1978756"/>
          <a:ext cx="901245" cy="4666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584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……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7034009" y="1978756"/>
        <a:ext cx="901245" cy="466625"/>
      </dsp:txXfrm>
    </dsp:sp>
    <dsp:sp modelId="{66CEC5A1-33DD-2640-A00D-A4424A799783}">
      <dsp:nvSpPr>
        <dsp:cNvPr id="0" name=""/>
        <dsp:cNvSpPr/>
      </dsp:nvSpPr>
      <dsp:spPr>
        <a:xfrm>
          <a:off x="7199811" y="2341696"/>
          <a:ext cx="811121" cy="155541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7199811" y="2341696"/>
        <a:ext cx="811121" cy="155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tests on </a:t>
            </a:r>
            <a:r>
              <a:rPr lang="en-US" dirty="0" err="1" smtClean="0"/>
              <a:t>sasmol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sasio</a:t>
            </a:r>
            <a:r>
              <a:rPr lang="en-US" sz="2800" dirty="0" smtClean="0"/>
              <a:t>, and </a:t>
            </a:r>
            <a:r>
              <a:rPr lang="en-US" sz="2800" dirty="0" err="1" smtClean="0"/>
              <a:t>sassubset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sassubset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919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503293"/>
            <a:ext cx="904218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Null </a:t>
            </a:r>
            <a:r>
              <a:rPr lang="en-US" sz="2000" dirty="0"/>
              <a:t>test by </a:t>
            </a:r>
            <a:r>
              <a:rPr lang="en-US" sz="2000" dirty="0" smtClean="0"/>
              <a:t>providing the empty parameter (e.g. mask)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Negative test by providing the wrong parameter (e.g. mask)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1atom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2 residues (3 residues </a:t>
            </a:r>
            <a:r>
              <a:rPr lang="en-US" sz="2000" dirty="0" smtClean="0"/>
              <a:t>for</a:t>
            </a:r>
            <a:r>
              <a:rPr lang="en-US" sz="2000" dirty="0"/>
              <a:t> </a:t>
            </a:r>
            <a:r>
              <a:rPr lang="en-US" sz="2000" dirty="0" err="1" smtClean="0"/>
              <a:t>Mask.get_dihedral_subset_mask</a:t>
            </a:r>
            <a:r>
              <a:rPr lang="en-US" sz="2000" dirty="0"/>
              <a:t>)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err="1"/>
              <a:t>rna</a:t>
            </a:r>
            <a:r>
              <a:rPr lang="en-US" sz="2000" dirty="0"/>
              <a:t> molecule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small protein (</a:t>
            </a:r>
            <a:r>
              <a:rPr lang="en-US" sz="2000" dirty="0" err="1"/>
              <a:t>crambin</a:t>
            </a:r>
            <a:r>
              <a:rPr lang="en-US" sz="2000" dirty="0"/>
              <a:t> with 46 residues</a:t>
            </a:r>
            <a:r>
              <a:rPr lang="en-US" sz="2000" dirty="0" smtClean="0"/>
              <a:t>)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large protein complex </a:t>
            </a:r>
            <a:r>
              <a:rPr lang="en-US" sz="2000" dirty="0"/>
              <a:t>(</a:t>
            </a:r>
            <a:r>
              <a:rPr lang="en-US" sz="2000" dirty="0" err="1"/>
              <a:t>groel</a:t>
            </a:r>
            <a:r>
              <a:rPr lang="en-US" sz="2000" dirty="0"/>
              <a:t> with 526*14 residues</a:t>
            </a:r>
            <a:r>
              <a:rPr lang="en-US" sz="2000" dirty="0" smtClean="0"/>
              <a:t>) </a:t>
            </a:r>
          </a:p>
          <a:p>
            <a:r>
              <a:rPr lang="en-US" sz="2000" dirty="0" smtClean="0"/>
              <a:t>    (</a:t>
            </a:r>
            <a:r>
              <a:rPr lang="en-US" sz="2000" dirty="0"/>
              <a:t>Skipped as LARGETEST)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err="1"/>
              <a:t>problemetic</a:t>
            </a:r>
            <a:r>
              <a:rPr lang="en-US" sz="2000" dirty="0"/>
              <a:t> </a:t>
            </a:r>
            <a:r>
              <a:rPr lang="en-US" sz="2000" dirty="0" err="1"/>
              <a:t>pdb</a:t>
            </a:r>
            <a:r>
              <a:rPr lang="en-US" sz="2000" dirty="0"/>
              <a:t> (1PSI </a:t>
            </a:r>
            <a:r>
              <a:rPr lang="en-US" sz="2000" dirty="0" err="1"/>
              <a:t>wih</a:t>
            </a:r>
            <a:r>
              <a:rPr lang="en-US" sz="2000" dirty="0"/>
              <a:t> </a:t>
            </a:r>
            <a:r>
              <a:rPr lang="en-US" sz="2000" dirty="0" err="1"/>
              <a:t>unpaird</a:t>
            </a:r>
            <a:r>
              <a:rPr lang="en-US" sz="2000" dirty="0"/>
              <a:t> MODEL/ENDMDL)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2" y="1103183"/>
            <a:ext cx="85306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General Contract –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__</a:t>
            </a:r>
            <a:r>
              <a:rPr lang="en-US" sz="20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init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__.</a:t>
            </a:r>
            <a:r>
              <a:rPr lang="en-US" sz="20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py</a:t>
            </a:r>
            <a:endParaRPr lang="en-US" sz="2000" i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2686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503293"/>
            <a:ext cx="904218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/>
              <a:t>null test by reading a </a:t>
            </a:r>
            <a:r>
              <a:rPr lang="en-US" sz="1500" dirty="0" err="1"/>
              <a:t>nonexisting</a:t>
            </a:r>
            <a:r>
              <a:rPr lang="en-US" sz="1500" dirty="0"/>
              <a:t> </a:t>
            </a:r>
            <a:r>
              <a:rPr lang="en-US" sz="1500" dirty="0" err="1"/>
              <a:t>pdb</a:t>
            </a:r>
            <a:r>
              <a:rPr lang="en-US" sz="1500" dirty="0"/>
              <a:t>, mask none</a:t>
            </a:r>
          </a:p>
          <a:p>
            <a:pPr marL="285750" indent="-285750">
              <a:buFont typeface="Arial"/>
              <a:buChar char="•"/>
            </a:pPr>
            <a:endParaRPr lang="en-US" sz="1500" dirty="0" smtClean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negative </a:t>
            </a:r>
            <a:r>
              <a:rPr lang="en-US" sz="1500" dirty="0"/>
              <a:t>test by providing the wrong </a:t>
            </a:r>
            <a:r>
              <a:rPr lang="en-US" sz="1500" dirty="0" err="1" smtClean="0"/>
              <a:t>basis_filter</a:t>
            </a:r>
            <a:endParaRPr lang="en-US" sz="1500" dirty="0" smtClean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none due to empty </a:t>
            </a:r>
            <a:r>
              <a:rPr lang="en-US" sz="1500" dirty="0" err="1"/>
              <a:t>basis_filter</a:t>
            </a:r>
            <a:r>
              <a:rPr lang="en-US" sz="1500" dirty="0"/>
              <a:t> ('')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none due to illegal </a:t>
            </a:r>
            <a:r>
              <a:rPr lang="en-US" sz="1500" dirty="0" err="1"/>
              <a:t>basis_filter</a:t>
            </a:r>
            <a:r>
              <a:rPr lang="en-US" sz="1500" dirty="0"/>
              <a:t> ('</a:t>
            </a:r>
            <a:r>
              <a:rPr lang="en-US" sz="1500" dirty="0" err="1"/>
              <a:t>abc</a:t>
            </a:r>
            <a:r>
              <a:rPr lang="en-US" sz="1500" dirty="0"/>
              <a:t>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none due to wrong </a:t>
            </a:r>
            <a:r>
              <a:rPr lang="en-US" sz="1500" dirty="0" err="1"/>
              <a:t>basis_filter</a:t>
            </a:r>
            <a:r>
              <a:rPr lang="en-US" sz="1500" dirty="0"/>
              <a:t> ('name[</a:t>
            </a:r>
            <a:r>
              <a:rPr lang="en-US" sz="1500" dirty="0" err="1"/>
              <a:t>i</a:t>
            </a:r>
            <a:r>
              <a:rPr lang="en-US" sz="1500" dirty="0"/>
              <a:t>]=="B"')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all by </a:t>
            </a:r>
            <a:r>
              <a:rPr lang="en-US" sz="1500" dirty="0" err="1"/>
              <a:t>basis_filter</a:t>
            </a:r>
            <a:r>
              <a:rPr lang="en-US" sz="1500" dirty="0"/>
              <a:t>('name[</a:t>
            </a:r>
            <a:r>
              <a:rPr lang="en-US" sz="1500" dirty="0" err="1"/>
              <a:t>i</a:t>
            </a:r>
            <a:r>
              <a:rPr lang="en-US" sz="1500" dirty="0"/>
              <a:t>]=="N"')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all by </a:t>
            </a:r>
            <a:r>
              <a:rPr lang="en-US" sz="1500" dirty="0" err="1"/>
              <a:t>basis_filter</a:t>
            </a:r>
            <a:r>
              <a:rPr lang="en-US" sz="1500" dirty="0"/>
              <a:t>('</a:t>
            </a:r>
            <a:r>
              <a:rPr lang="en-US" sz="1500" dirty="0" err="1"/>
              <a:t>resid</a:t>
            </a:r>
            <a:r>
              <a:rPr lang="en-US" sz="1500" dirty="0"/>
              <a:t>[</a:t>
            </a:r>
            <a:r>
              <a:rPr lang="en-US" sz="1500" dirty="0" err="1"/>
              <a:t>i</a:t>
            </a:r>
            <a:r>
              <a:rPr lang="en-US" sz="1500" dirty="0"/>
              <a:t>]==515')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1atom </a:t>
            </a:r>
            <a:r>
              <a:rPr lang="en-US" sz="1500" dirty="0" err="1"/>
              <a:t>pdb</a:t>
            </a:r>
            <a:r>
              <a:rPr lang="en-US" sz="1500" dirty="0"/>
              <a:t>, mask all by </a:t>
            </a:r>
            <a:r>
              <a:rPr lang="en-US" sz="1500" dirty="0" err="1"/>
              <a:t>basis_filter</a:t>
            </a:r>
            <a:r>
              <a:rPr lang="en-US" sz="1500" dirty="0"/>
              <a:t>('name[</a:t>
            </a:r>
            <a:r>
              <a:rPr lang="en-US" sz="1500" dirty="0" err="1"/>
              <a:t>i</a:t>
            </a:r>
            <a:r>
              <a:rPr lang="en-US" sz="1500" dirty="0"/>
              <a:t>]=="N" and </a:t>
            </a:r>
            <a:r>
              <a:rPr lang="en-US" sz="1500" dirty="0" err="1"/>
              <a:t>resid</a:t>
            </a:r>
            <a:r>
              <a:rPr lang="en-US" sz="1500" dirty="0"/>
              <a:t>[</a:t>
            </a:r>
            <a:r>
              <a:rPr lang="en-US" sz="1500" dirty="0" err="1"/>
              <a:t>i</a:t>
            </a:r>
            <a:r>
              <a:rPr lang="en-US" sz="1500" dirty="0"/>
              <a:t>]==515')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 residues and 15 atoms, mask none due to empty </a:t>
            </a:r>
            <a:r>
              <a:rPr lang="en-US" sz="1500" dirty="0" err="1"/>
              <a:t>basis_filter</a:t>
            </a:r>
            <a:r>
              <a:rPr lang="en-US" sz="1500" dirty="0"/>
              <a:t> ('')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 residues and 15 atoms, mask 8 by atom name selection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err="1"/>
              <a:t>rna</a:t>
            </a:r>
            <a:r>
              <a:rPr lang="en-US" sz="1500" dirty="0"/>
              <a:t> molecule, mask none due to empty </a:t>
            </a:r>
            <a:r>
              <a:rPr lang="en-US" sz="1500" dirty="0" err="1"/>
              <a:t>basis_filter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small protein (</a:t>
            </a:r>
            <a:r>
              <a:rPr lang="en-US" sz="1500" dirty="0" err="1"/>
              <a:t>crambin</a:t>
            </a:r>
            <a:r>
              <a:rPr lang="en-US" sz="1500" dirty="0"/>
              <a:t> with 46 residues), mask none due to wrong </a:t>
            </a:r>
            <a:r>
              <a:rPr lang="en-US" sz="1500" dirty="0" err="1"/>
              <a:t>basis_filter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large protein (</a:t>
            </a:r>
            <a:r>
              <a:rPr lang="en-US" sz="1500" dirty="0" err="1"/>
              <a:t>groel</a:t>
            </a:r>
            <a:r>
              <a:rPr lang="en-US" sz="1500" dirty="0"/>
              <a:t> with 526*14 residues), mask none (Skipped as LARGETEST)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err="1"/>
              <a:t>problemetic</a:t>
            </a:r>
            <a:r>
              <a:rPr lang="en-US" sz="1500" dirty="0"/>
              <a:t> </a:t>
            </a:r>
            <a:r>
              <a:rPr lang="en-US" sz="1500" dirty="0" err="1"/>
              <a:t>pdb</a:t>
            </a:r>
            <a:r>
              <a:rPr lang="en-US" sz="1500" dirty="0"/>
              <a:t> (1PSI </a:t>
            </a:r>
            <a:r>
              <a:rPr lang="en-US" sz="1500" dirty="0" err="1"/>
              <a:t>wih</a:t>
            </a:r>
            <a:r>
              <a:rPr lang="en-US" sz="1500" dirty="0"/>
              <a:t> </a:t>
            </a:r>
            <a:r>
              <a:rPr lang="en-US" sz="1500" dirty="0" err="1"/>
              <a:t>unpaird</a:t>
            </a:r>
            <a:r>
              <a:rPr lang="en-US" sz="1500" dirty="0"/>
              <a:t> MODEL/ENDMDL)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2" y="1103183"/>
            <a:ext cx="85306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Contract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Integration test for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Mask.get_subset_mask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() </a:t>
            </a:r>
            <a:r>
              <a:rPr lang="en-US" sz="2000" i="1" dirty="0" smtClean="0">
                <a:solidFill>
                  <a:srgbClr val="3366FF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docstring</a:t>
            </a:r>
            <a:endParaRPr lang="en-US" sz="2000" i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5781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503293"/>
            <a:ext cx="904218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 smtClean="0"/>
              <a:t>null </a:t>
            </a:r>
            <a:r>
              <a:rPr lang="en-US" sz="1500" dirty="0"/>
              <a:t>test by providing the empty mask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negative test by providing the wrong mask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none due to empty list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none due to wrong </a:t>
            </a:r>
            <a:r>
              <a:rPr lang="en-US" sz="1500" dirty="0" err="1"/>
              <a:t>flexible_residues</a:t>
            </a:r>
            <a:r>
              <a:rPr lang="en-US" sz="1500" dirty="0"/>
              <a:t> list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none due to illegal </a:t>
            </a:r>
            <a:r>
              <a:rPr lang="en-US" sz="1500" dirty="0" err="1"/>
              <a:t>flexible_residues</a:t>
            </a:r>
            <a:r>
              <a:rPr lang="en-US" sz="1500" dirty="0"/>
              <a:t> list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1st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2nd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3rd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1st and 2nd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1st and 3rd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3rd and 2nd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residues, mask all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3 residues with duplicate </a:t>
            </a:r>
            <a:r>
              <a:rPr lang="en-US" sz="1500" dirty="0" err="1"/>
              <a:t>resid</a:t>
            </a:r>
            <a:r>
              <a:rPr lang="en-US" sz="1500" dirty="0"/>
              <a:t> in 2 chains, </a:t>
            </a:r>
            <a:r>
              <a:rPr lang="en-US" sz="1500" dirty="0" smtClean="0"/>
              <a:t>mask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small protein (</a:t>
            </a:r>
            <a:r>
              <a:rPr lang="en-US" sz="1500" dirty="0" err="1"/>
              <a:t>crambin</a:t>
            </a:r>
            <a:r>
              <a:rPr lang="en-US" sz="1500" dirty="0"/>
              <a:t> with 46aa), randomly mask [12, 36, 46, 18, 8]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small protein (</a:t>
            </a:r>
            <a:r>
              <a:rPr lang="en-US" sz="1500" dirty="0" err="1"/>
              <a:t>crambin</a:t>
            </a:r>
            <a:r>
              <a:rPr lang="en-US" sz="1500" dirty="0"/>
              <a:t> with 46aa), mask all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large protein complex (</a:t>
            </a:r>
            <a:r>
              <a:rPr lang="en-US" sz="1500" dirty="0" err="1"/>
              <a:t>groel</a:t>
            </a:r>
            <a:r>
              <a:rPr lang="en-US" sz="1500" dirty="0"/>
              <a:t> with 526*14 residues), randomly mask [12, 36, 46, 18, 8] (Skipped as LARGETEST)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large protein complex (</a:t>
            </a:r>
            <a:r>
              <a:rPr lang="en-US" sz="1500" dirty="0" err="1"/>
              <a:t>groel</a:t>
            </a:r>
            <a:r>
              <a:rPr lang="en-US" sz="1500" dirty="0"/>
              <a:t> with 526*14 residues), mask all (Skipped as LARGETEST)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err="1"/>
              <a:t>problemetic</a:t>
            </a:r>
            <a:r>
              <a:rPr lang="en-US" sz="1500" dirty="0"/>
              <a:t> </a:t>
            </a:r>
            <a:r>
              <a:rPr lang="en-US" sz="1500" dirty="0" err="1"/>
              <a:t>pdb</a:t>
            </a:r>
            <a:r>
              <a:rPr lang="en-US" sz="1500" dirty="0"/>
              <a:t> (1PSI </a:t>
            </a:r>
            <a:r>
              <a:rPr lang="en-US" sz="1500" dirty="0" err="1"/>
              <a:t>wih</a:t>
            </a:r>
            <a:r>
              <a:rPr lang="en-US" sz="1500" dirty="0"/>
              <a:t> </a:t>
            </a:r>
            <a:r>
              <a:rPr lang="en-US" sz="1500" dirty="0" err="1"/>
              <a:t>unpaird</a:t>
            </a:r>
            <a:r>
              <a:rPr lang="en-US" sz="1500" dirty="0"/>
              <a:t> MODEL/ENDMDL)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2" y="1103183"/>
            <a:ext cx="8894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Contract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Integration test for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Mask.get_dihedral_subset_mask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()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3366FF"/>
                </a:solidFill>
              </a:rPr>
              <a:t>–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docstring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8371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503293"/>
            <a:ext cx="9042189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/>
              <a:t>merge a non-existing </a:t>
            </a:r>
            <a:r>
              <a:rPr lang="en-US" sz="1500" dirty="0" err="1"/>
              <a:t>pdb</a:t>
            </a:r>
            <a:r>
              <a:rPr lang="en-US" sz="1500" dirty="0"/>
              <a:t> with another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non-existing </a:t>
            </a:r>
            <a:r>
              <a:rPr lang="en-US" sz="1500" dirty="0" err="1"/>
              <a:t>pdb</a:t>
            </a:r>
            <a:r>
              <a:rPr lang="en-US" sz="1500" dirty="0"/>
              <a:t> with a </a:t>
            </a:r>
            <a:r>
              <a:rPr lang="en-US" sz="1500" dirty="0" err="1"/>
              <a:t>pdb</a:t>
            </a:r>
            <a:r>
              <a:rPr lang="en-US" sz="1500" dirty="0"/>
              <a:t> of 1 atom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1 atom with a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1 atom with a problem </a:t>
            </a:r>
            <a:r>
              <a:rPr lang="en-US" sz="1500" dirty="0" err="1"/>
              <a:t>pdb</a:t>
            </a:r>
            <a:r>
              <a:rPr lang="en-US" sz="1500" dirty="0"/>
              <a:t> (1PSI)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1 atom with itself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1 atom with 1 atom and 2 frames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1 atom with a </a:t>
            </a:r>
            <a:r>
              <a:rPr lang="en-US" sz="1500" dirty="0" err="1"/>
              <a:t>pdb</a:t>
            </a:r>
            <a:r>
              <a:rPr lang="en-US" sz="1500" dirty="0"/>
              <a:t> of 2 residues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</a:t>
            </a:r>
            <a:r>
              <a:rPr lang="en-US" sz="1500" dirty="0" err="1"/>
              <a:t>pdb</a:t>
            </a:r>
            <a:r>
              <a:rPr lang="en-US" sz="1500" dirty="0"/>
              <a:t> of 2 residues with a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merge </a:t>
            </a:r>
            <a:r>
              <a:rPr lang="en-US" sz="1500" dirty="0"/>
              <a:t>a small protein (</a:t>
            </a:r>
            <a:r>
              <a:rPr lang="en-US" sz="1500" dirty="0" err="1"/>
              <a:t>crambin</a:t>
            </a:r>
            <a:r>
              <a:rPr lang="en-US" sz="1500" dirty="0"/>
              <a:t>) with a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large protein (</a:t>
            </a:r>
            <a:r>
              <a:rPr lang="en-US" sz="1500" dirty="0" err="1"/>
              <a:t>groel</a:t>
            </a:r>
            <a:r>
              <a:rPr lang="en-US" sz="1500" dirty="0"/>
              <a:t>) with a non-existing </a:t>
            </a:r>
            <a:r>
              <a:rPr lang="en-US" sz="1500" dirty="0" err="1"/>
              <a:t>pdb</a:t>
            </a:r>
            <a:r>
              <a:rPr lang="en-US" sz="1500" dirty="0"/>
              <a:t>  (Skipped as LARGETEST)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an </a:t>
            </a:r>
            <a:r>
              <a:rPr lang="en-US" sz="1500" dirty="0" err="1"/>
              <a:t>rna</a:t>
            </a:r>
            <a:r>
              <a:rPr lang="en-US" sz="1500" dirty="0"/>
              <a:t> with a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merge a problem </a:t>
            </a:r>
            <a:r>
              <a:rPr lang="en-US" sz="1500" dirty="0" err="1"/>
              <a:t>pdb</a:t>
            </a:r>
            <a:r>
              <a:rPr lang="en-US" sz="1500" dirty="0"/>
              <a:t> (1PSI) with a non-existing </a:t>
            </a:r>
            <a:r>
              <a:rPr lang="en-US" sz="1500" dirty="0" err="1"/>
              <a:t>pdb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…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401052" y="1103183"/>
            <a:ext cx="8894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Contract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Integration test for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Mask.merge_two_molecules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3366FF"/>
                </a:solidFill>
              </a:rPr>
              <a:t>–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docstring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938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/>
              <a:t>null test by providing the empty mask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negative test by providing the wrong </a:t>
            </a:r>
            <a:r>
              <a:rPr lang="en-US" sz="1500" dirty="0" smtClean="0"/>
              <a:t>mask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1-atom/1-frame, mask no atom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1-atom/1-frame, mask 1 atom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1-atom/2-frames, mask frame-0(1 atom)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1-atom/2-frames, mask frame-1(1 atom)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2-aa/1-frames, mask frame-0(no atom</a:t>
            </a:r>
            <a:r>
              <a:rPr lang="en-US" sz="1500" dirty="0" smtClean="0"/>
              <a:t>)…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smtClean="0"/>
              <a:t>2</a:t>
            </a:r>
            <a:r>
              <a:rPr lang="en-US" sz="1500" dirty="0"/>
              <a:t>-aa/3-frames, mask frame-0(no atom)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2-aa/3-frames, mask frame-0(8 atoms)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2-aa/3-frames, mask frame-0(all atoms)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2-aa/3-frames, mask frame-1(8 atoms)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2-aa/3-frames, mask frame-2(8 atoms)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err="1" smtClean="0"/>
              <a:t>rna</a:t>
            </a:r>
            <a:r>
              <a:rPr lang="en-US" sz="1500" dirty="0" smtClean="0"/>
              <a:t>, 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small protein (</a:t>
            </a:r>
            <a:r>
              <a:rPr lang="en-US" sz="1500" dirty="0" err="1"/>
              <a:t>crambin</a:t>
            </a:r>
            <a:r>
              <a:rPr lang="en-US" sz="1500" dirty="0" smtClean="0"/>
              <a:t>)…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large protein (</a:t>
            </a:r>
            <a:r>
              <a:rPr lang="en-US" sz="1500" dirty="0" err="1"/>
              <a:t>groel</a:t>
            </a:r>
            <a:r>
              <a:rPr lang="en-US" sz="1500" dirty="0" smtClean="0"/>
              <a:t>)…, (</a:t>
            </a:r>
            <a:r>
              <a:rPr lang="en-US" sz="1500" dirty="0"/>
              <a:t>Skipped as LARGETEST)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a bad </a:t>
            </a:r>
            <a:r>
              <a:rPr lang="en-US" sz="1500" dirty="0" err="1"/>
              <a:t>pdb</a:t>
            </a:r>
            <a:r>
              <a:rPr lang="en-US" sz="1500" dirty="0"/>
              <a:t>, </a:t>
            </a:r>
            <a:r>
              <a:rPr lang="en-US" sz="1500" dirty="0" err="1"/>
              <a:t>assertRaises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Contract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Integration test for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Mask.copy_molecule_using_mask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3366FF"/>
                </a:solidFill>
              </a:rPr>
              <a:t>–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docstring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454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/>
              <a:t>null test by passing a empty descriptor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negative test by passing a wrong descriptor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>
                <a:solidFill>
                  <a:srgbClr val="0000FF"/>
                </a:solidFill>
              </a:rPr>
              <a:t>negative test by setting </a:t>
            </a:r>
            <a:r>
              <a:rPr lang="en-US" sz="1500" dirty="0" err="1">
                <a:solidFill>
                  <a:srgbClr val="0000FF"/>
                </a:solidFill>
              </a:rPr>
              <a:t>natoms</a:t>
            </a:r>
            <a:endParaRPr lang="en-US" sz="1500" dirty="0">
              <a:solidFill>
                <a:srgbClr val="0000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500" dirty="0">
                <a:solidFill>
                  <a:srgbClr val="0000FF"/>
                </a:solidFill>
              </a:rPr>
              <a:t>negative test by setting </a:t>
            </a:r>
            <a:r>
              <a:rPr lang="en-US" sz="1500" dirty="0" err="1">
                <a:solidFill>
                  <a:srgbClr val="0000FF"/>
                </a:solidFill>
              </a:rPr>
              <a:t>coor</a:t>
            </a:r>
            <a:endParaRPr lang="en-US" sz="1500" dirty="0">
              <a:solidFill>
                <a:srgbClr val="0000FF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1-atom, mask no atom, set name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1-atom, mask 1 atom, set name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1-atom, mask 1 atom, set element</a:t>
            </a:r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2-aa, mask no atom, set index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2-aa, mask 2 atoms, set index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2-aa, mask all atoms, set </a:t>
            </a:r>
            <a:r>
              <a:rPr lang="en-US" sz="1500" dirty="0" err="1"/>
              <a:t>loc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 err="1"/>
              <a:t>rna</a:t>
            </a:r>
            <a:r>
              <a:rPr lang="en-US" sz="1500" dirty="0"/>
              <a:t>, mask no atom, set </a:t>
            </a:r>
            <a:r>
              <a:rPr lang="en-US" sz="1500" dirty="0" err="1" smtClean="0"/>
              <a:t>resid</a:t>
            </a:r>
            <a:r>
              <a:rPr lang="en-US" sz="1500" dirty="0" smtClean="0"/>
              <a:t>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small protein (</a:t>
            </a:r>
            <a:r>
              <a:rPr lang="en-US" sz="1500" dirty="0" err="1"/>
              <a:t>crambin</a:t>
            </a:r>
            <a:r>
              <a:rPr lang="en-US" sz="1500" dirty="0"/>
              <a:t>), mask no atom, set </a:t>
            </a:r>
            <a:r>
              <a:rPr lang="en-US" sz="1500" dirty="0" smtClean="0"/>
              <a:t>beta…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large protein (</a:t>
            </a:r>
            <a:r>
              <a:rPr lang="en-US" sz="1500" dirty="0" err="1"/>
              <a:t>groel</a:t>
            </a:r>
            <a:r>
              <a:rPr lang="en-US" sz="1500" dirty="0"/>
              <a:t>), mask no atom, set atom (Skipped as LARGETEST</a:t>
            </a:r>
            <a:r>
              <a:rPr lang="en-US" sz="1500" dirty="0" smtClean="0"/>
              <a:t>)…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/>
              <a:t>a bad </a:t>
            </a:r>
            <a:r>
              <a:rPr lang="en-US" sz="1500" dirty="0" err="1"/>
              <a:t>pdb</a:t>
            </a:r>
            <a:r>
              <a:rPr lang="en-US" sz="1500" dirty="0"/>
              <a:t>, </a:t>
            </a:r>
            <a:r>
              <a:rPr lang="en-US" sz="1500" dirty="0" err="1"/>
              <a:t>assertRaises</a:t>
            </a:r>
            <a:r>
              <a:rPr lang="en-US" sz="1500" dirty="0"/>
              <a:t> (some problem)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Contract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Integration test for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Mask.set_descriptor_using_mask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3366FF"/>
                </a:solidFill>
              </a:rPr>
              <a:t>–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docstring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5270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500" dirty="0"/>
              <a:t>Use "HN"/"O" atoms instead of "-C"/"+N" atoms to avoid </a:t>
            </a:r>
            <a:r>
              <a:rPr lang="en-US" sz="1500" dirty="0" err="1"/>
              <a:t>involvment</a:t>
            </a:r>
            <a:r>
              <a:rPr lang="en-US" sz="1500" dirty="0"/>
              <a:t> of neighbor residues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Comment on </a:t>
            </a:r>
            <a:r>
              <a:rPr lang="en-US" sz="2000" i="1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get_dihedral_subset_mask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417" y="2106021"/>
            <a:ext cx="57531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88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For identical </a:t>
            </a:r>
            <a:r>
              <a:rPr lang="en-US" dirty="0" err="1"/>
              <a:t>resid</a:t>
            </a:r>
            <a:r>
              <a:rPr lang="en-US" dirty="0"/>
              <a:t> in multiple chains, all chains will be </a:t>
            </a:r>
            <a:r>
              <a:rPr lang="en-US" dirty="0" smtClean="0"/>
              <a:t>masked.</a:t>
            </a:r>
          </a:p>
          <a:p>
            <a:r>
              <a:rPr lang="en-US" dirty="0"/>
              <a:t> </a:t>
            </a:r>
            <a:r>
              <a:rPr lang="en-US" dirty="0" smtClean="0"/>
              <a:t>    What </a:t>
            </a:r>
            <a:r>
              <a:rPr lang="en-US" dirty="0"/>
              <a:t>about if we only need to mask one?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Comment on </a:t>
            </a:r>
            <a:r>
              <a:rPr lang="en-US" sz="2000" i="1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get_dihedral_subset_mask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8244" y="1997758"/>
            <a:ext cx="7598286" cy="5001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100" dirty="0" smtClean="0">
                <a:solidFill>
                  <a:srgbClr val="FF0000"/>
                </a:solidFill>
              </a:rPr>
              <a:t>ATOM  50037  N   ILE M 515     110.096  33.868  40.655  1.00 36.79           N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50038  CA  ILE M 515     110.832  34.017  39.419  1.00 38.34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50039  C   ILE M 515     112.134  33.215  39.439  1.00 39.49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50040  O   ILE M 515     112.637  32.820  38.387  1.00 41.64           O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50041  CB  ILE M 515     111.114  35.505  39.161  1.00 39.91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50042  CG1 ILE M 515     109.807  36.186  38.751  1.00 39.66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50043  CG2 ILE M 515     112.218  35.675  38.136  1.00 40.67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50044  CD1 ILE M 515     109.910  37.683  38.585  1.00 44.31           C  </a:t>
            </a:r>
          </a:p>
          <a:p>
            <a:r>
              <a:rPr lang="pt-BR" sz="1100" dirty="0" smtClean="0">
                <a:solidFill>
                  <a:srgbClr val="FF0000"/>
                </a:solidFill>
              </a:rPr>
              <a:t>ATOM  </a:t>
            </a:r>
            <a:r>
              <a:rPr lang="pt-BR" sz="1100" dirty="0">
                <a:solidFill>
                  <a:srgbClr val="FF0000"/>
                </a:solidFill>
              </a:rPr>
              <a:t>50045  N   THR M 516     112.680  32.957  40.623  1.00 38.55           N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50046  CA  THR M 516     113.927  32.190  40.700  1.00 37.98           C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50047  C   THR M 516     113.731  30.774  41.226  1.00 36.95           C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50048  O   THR M 516     114.669  30.150  41.711  1.00 37.43           O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50049  CB  THR M 516     115.000  32.904  41.571  1.00 37.66           C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50050  OG1 THR M 516     114.436  33.259  42.839  1.00 36.16           O  </a:t>
            </a:r>
          </a:p>
          <a:p>
            <a:r>
              <a:rPr lang="pt-BR" sz="1100" dirty="0">
                <a:solidFill>
                  <a:srgbClr val="FF0000"/>
                </a:solidFill>
              </a:rPr>
              <a:t>ATOM  50051  CG2 THR M 516     115.505  34.150  40.878  1.00 35.89           C  </a:t>
            </a:r>
          </a:p>
          <a:p>
            <a:r>
              <a:rPr lang="pt-BR" sz="1100" dirty="0" smtClean="0">
                <a:solidFill>
                  <a:srgbClr val="0000FF"/>
                </a:solidFill>
              </a:rPr>
              <a:t>ATOM  </a:t>
            </a:r>
            <a:r>
              <a:rPr lang="pt-BR" sz="1100" dirty="0">
                <a:solidFill>
                  <a:srgbClr val="0000FF"/>
                </a:solidFill>
              </a:rPr>
              <a:t>53893  N   ILE N 515      73.944  41.799  41.652  1.00 36.37           N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53894  CA  ILE N 515      74.229  42.563  40.456  1.00 36.23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53895  C   ILE N 515      75.667  43.093  40.463  1.00 36.32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53896  O   ILE N 515      76.264  43.279  39.401  1.00 36.04           O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53897  CB  ILE N 515      73.210  43.734  40.336  1.00 36.69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53898  CG1 ILE N 515      71.856  43.168  39.926  1.00 38.12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53899  CG2 ILE N 515      73.677  44.782  39.354  1.00 34.42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53900  CD1 ILE N 515      70.721  44.177  39.946  1.00 39.85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53901  N   THR N 516      76.231  43.330  41.647  1.00 35.01           N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53902  CA  THR N 516      77.592  43.852  41.730  1.00 35.51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53903  C   THR N 516      78.617  42.820  42.184  1.00 38.09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53904  O   THR N 516      79.712  43.169  42.656  1.00 36.94           O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53905  CB  THR N 516      77.671  45.097  42.648  1.00 36.74           C</a:t>
            </a:r>
          </a:p>
          <a:p>
            <a:r>
              <a:rPr lang="pt-BR" sz="1100" dirty="0">
                <a:solidFill>
                  <a:srgbClr val="0000FF"/>
                </a:solidFill>
              </a:rPr>
              <a:t>ATOM  53906  OG1 THR N 516      77.054  44.816  43.910  1.00 37.19           O</a:t>
            </a:r>
            <a:endParaRPr 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54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Loop efficiency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Comment on </a:t>
            </a:r>
            <a:r>
              <a:rPr lang="en-US" sz="2000" i="1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get_dihedral_subset_mask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70047" y="2135818"/>
            <a:ext cx="797921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		for(</a:t>
            </a:r>
            <a:r>
              <a:rPr lang="en-US" sz="1600" dirty="0" err="1"/>
              <a:t>fr</a:t>
            </a:r>
            <a:r>
              <a:rPr lang="en-US" sz="1600" dirty="0"/>
              <a:t>=0 ; </a:t>
            </a:r>
            <a:r>
              <a:rPr lang="en-US" sz="1600" dirty="0" err="1"/>
              <a:t>fr</a:t>
            </a:r>
            <a:r>
              <a:rPr lang="en-US" sz="1600" dirty="0"/>
              <a:t>&lt;</a:t>
            </a:r>
            <a:r>
              <a:rPr lang="en-US" sz="1600" dirty="0" err="1"/>
              <a:t>nflexible</a:t>
            </a:r>
            <a:r>
              <a:rPr lang="en-US" sz="1600" dirty="0"/>
              <a:t> ; </a:t>
            </a:r>
            <a:r>
              <a:rPr lang="en-US" sz="1600" dirty="0" err="1"/>
              <a:t>fr</a:t>
            </a:r>
            <a:r>
              <a:rPr lang="en-US" sz="1600" dirty="0"/>
              <a:t>++){</a:t>
            </a:r>
          </a:p>
          <a:p>
            <a:r>
              <a:rPr lang="en-US" sz="1600" dirty="0"/>
              <a:t>			q0 = </a:t>
            </a:r>
            <a:r>
              <a:rPr lang="en-US" sz="1600" dirty="0" err="1"/>
              <a:t>flexible_residues</a:t>
            </a:r>
            <a:r>
              <a:rPr lang="en-US" sz="1600" dirty="0"/>
              <a:t>[</a:t>
            </a:r>
            <a:r>
              <a:rPr lang="en-US" sz="1600" dirty="0" err="1"/>
              <a:t>fr</a:t>
            </a:r>
            <a:r>
              <a:rPr lang="en-US" sz="1600" dirty="0"/>
              <a:t>] ;</a:t>
            </a:r>
          </a:p>
          <a:p>
            <a:r>
              <a:rPr lang="da-DK" sz="1600" dirty="0"/>
              <a:t>			for(i=0 ; i&lt;</a:t>
            </a:r>
            <a:r>
              <a:rPr lang="da-DK" sz="1600" dirty="0" err="1"/>
              <a:t>natoms</a:t>
            </a:r>
            <a:r>
              <a:rPr lang="da-DK" sz="1600" dirty="0"/>
              <a:t> ; i++)</a:t>
            </a:r>
            <a:r>
              <a:rPr lang="da-DK" sz="1600" dirty="0" smtClean="0"/>
              <a:t>{</a:t>
            </a:r>
          </a:p>
          <a:p>
            <a:endParaRPr lang="fi-FI" sz="1600" dirty="0" smtClean="0"/>
          </a:p>
          <a:p>
            <a:r>
              <a:rPr lang="fi-FI" sz="1600" dirty="0"/>
              <a:t>				value=0 ;</a:t>
            </a:r>
          </a:p>
          <a:p>
            <a:r>
              <a:rPr lang="en-US" sz="1600" dirty="0"/>
              <a:t>				if(</a:t>
            </a:r>
            <a:r>
              <a:rPr lang="en-US" sz="1600" dirty="0" err="1"/>
              <a:t>resid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== q0-1 &amp;&amp; (</a:t>
            </a:r>
            <a:r>
              <a:rPr lang="en-US" sz="1600" dirty="0" err="1"/>
              <a:t>strcmp</a:t>
            </a:r>
            <a:r>
              <a:rPr lang="en-US" sz="1600" dirty="0"/>
              <a:t>(name[</a:t>
            </a:r>
            <a:r>
              <a:rPr lang="en-US" sz="1600" dirty="0" err="1"/>
              <a:t>i</a:t>
            </a:r>
            <a:r>
              <a:rPr lang="en-US" sz="1600" dirty="0"/>
              <a:t>],"C")==0)){</a:t>
            </a:r>
          </a:p>
          <a:p>
            <a:r>
              <a:rPr lang="fi-FI" sz="1600" dirty="0"/>
              <a:t>					value=1 ; </a:t>
            </a:r>
          </a:p>
          <a:p>
            <a:r>
              <a:rPr lang="en-US" sz="1600" dirty="0"/>
              <a:t>					count++;</a:t>
            </a:r>
          </a:p>
          <a:p>
            <a:r>
              <a:rPr lang="en-US" sz="1600" dirty="0"/>
              <a:t>					</a:t>
            </a:r>
            <a:r>
              <a:rPr lang="en-US" sz="1600" dirty="0" err="1"/>
              <a:t>value_array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]=value ;</a:t>
            </a:r>
          </a:p>
          <a:p>
            <a:r>
              <a:rPr lang="en-US" sz="1600" dirty="0"/>
              <a:t>				}</a:t>
            </a:r>
          </a:p>
          <a:p>
            <a:r>
              <a:rPr lang="da-DK" sz="1600" dirty="0" smtClean="0"/>
              <a:t>				</a:t>
            </a:r>
            <a:r>
              <a:rPr lang="da-DK" sz="1600" dirty="0" err="1" smtClean="0"/>
              <a:t>else</a:t>
            </a:r>
            <a:r>
              <a:rPr lang="da-DK" sz="1600" dirty="0" smtClean="0"/>
              <a:t> </a:t>
            </a:r>
            <a:r>
              <a:rPr lang="da-DK" sz="1600" dirty="0" err="1" smtClean="0"/>
              <a:t>if</a:t>
            </a:r>
            <a:r>
              <a:rPr lang="da-DK" sz="1600" dirty="0" smtClean="0"/>
              <a:t>….</a:t>
            </a:r>
          </a:p>
          <a:p>
            <a:r>
              <a:rPr lang="da-DK" sz="1600" dirty="0"/>
              <a:t>			}</a:t>
            </a:r>
          </a:p>
          <a:p>
            <a:r>
              <a:rPr lang="da-DK" sz="1600" dirty="0"/>
              <a:t>		} 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270047" y="2855989"/>
            <a:ext cx="8848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>
                <a:solidFill>
                  <a:srgbClr val="0000FF"/>
                </a:solidFill>
              </a:rPr>
              <a:t>				</a:t>
            </a:r>
            <a:r>
              <a:rPr lang="da-DK" dirty="0" err="1">
                <a:solidFill>
                  <a:srgbClr val="0000FF"/>
                </a:solidFill>
              </a:rPr>
              <a:t>if</a:t>
            </a:r>
            <a:r>
              <a:rPr lang="da-DK" dirty="0">
                <a:solidFill>
                  <a:srgbClr val="0000FF"/>
                </a:solidFill>
              </a:rPr>
              <a:t> (</a:t>
            </a:r>
            <a:r>
              <a:rPr lang="da-DK" dirty="0" err="1">
                <a:solidFill>
                  <a:srgbClr val="0000FF"/>
                </a:solidFill>
              </a:rPr>
              <a:t>resid</a:t>
            </a:r>
            <a:r>
              <a:rPr lang="da-DK" dirty="0">
                <a:solidFill>
                  <a:srgbClr val="0000FF"/>
                </a:solidFill>
              </a:rPr>
              <a:t>[i]&lt;q0-1 || </a:t>
            </a:r>
            <a:r>
              <a:rPr lang="da-DK" dirty="0" err="1">
                <a:solidFill>
                  <a:srgbClr val="0000FF"/>
                </a:solidFill>
              </a:rPr>
              <a:t>resid</a:t>
            </a:r>
            <a:r>
              <a:rPr lang="da-DK" dirty="0">
                <a:solidFill>
                  <a:srgbClr val="0000FF"/>
                </a:solidFill>
              </a:rPr>
              <a:t>[i]&gt;q0+1) </a:t>
            </a:r>
            <a:r>
              <a:rPr lang="da-DK" dirty="0" err="1">
                <a:solidFill>
                  <a:srgbClr val="0000FF"/>
                </a:solidFill>
              </a:rPr>
              <a:t>continue</a:t>
            </a:r>
            <a:r>
              <a:rPr lang="da-DK" dirty="0">
                <a:solidFill>
                  <a:srgbClr val="0000FF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77539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006264"/>
              </p:ext>
            </p:extLst>
          </p:nvPr>
        </p:nvGraphicFramePr>
        <p:xfrm>
          <a:off x="161592" y="1069473"/>
          <a:ext cx="8042275" cy="6491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Revisit testing hierarchy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3366FF"/>
                </a:solidFill>
                <a:latin typeface="+mj-lt"/>
                <a:ea typeface="+mj-ea"/>
                <a:cs typeface="+mj-cs"/>
              </a:rPr>
              <a:t>Data files</a:t>
            </a:r>
            <a:endParaRPr lang="en-US" sz="2000" i="1" dirty="0">
              <a:solidFill>
                <a:srgbClr val="3366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2794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sasmol.sassubset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65" y="1489487"/>
            <a:ext cx="9042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function will update the descriptor, and no need to return and re-assign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051" y="1103183"/>
            <a:ext cx="915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Comment 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on </a:t>
            </a:r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set_descriptor_using_mask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664" y="2055780"/>
            <a:ext cx="96996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	</a:t>
            </a:r>
            <a:r>
              <a:rPr lang="en-US" sz="1600" dirty="0" err="1"/>
              <a:t>def</a:t>
            </a:r>
            <a:r>
              <a:rPr lang="en-US" sz="1600" dirty="0"/>
              <a:t> </a:t>
            </a:r>
            <a:r>
              <a:rPr lang="en-US" sz="1600" dirty="0" err="1"/>
              <a:t>set_descriptor_using_mask</a:t>
            </a:r>
            <a:r>
              <a:rPr lang="en-US" sz="1600" dirty="0"/>
              <a:t>(</a:t>
            </a:r>
            <a:r>
              <a:rPr lang="en-US" sz="1600" dirty="0" err="1"/>
              <a:t>self,mask,descriptor,value</a:t>
            </a:r>
            <a:r>
              <a:rPr lang="en-US" sz="1600" dirty="0"/>
              <a:t>):</a:t>
            </a:r>
          </a:p>
          <a:p>
            <a:r>
              <a:rPr lang="en-US" sz="1600" dirty="0"/>
              <a:t>		'</a:t>
            </a:r>
            <a:r>
              <a:rPr lang="en-US" sz="1600" dirty="0" smtClean="0"/>
              <a:t>'’</a:t>
            </a:r>
            <a:endParaRPr lang="en-US" sz="1600" dirty="0"/>
          </a:p>
          <a:p>
            <a:r>
              <a:rPr lang="en-US" sz="1600" dirty="0" smtClean="0"/>
              <a:t>	    	</a:t>
            </a:r>
            <a:r>
              <a:rPr lang="en-US" sz="1600" dirty="0" err="1" smtClean="0"/>
              <a:t>error,newdescriptor</a:t>
            </a:r>
            <a:r>
              <a:rPr lang="en-US" sz="1600" dirty="0" smtClean="0"/>
              <a:t>=m1.set_descriptor_using_mask(</a:t>
            </a:r>
            <a:r>
              <a:rPr lang="en-US" sz="1600" dirty="0" err="1" smtClean="0"/>
              <a:t>mask,descriptor,value</a:t>
            </a:r>
            <a:r>
              <a:rPr lang="en-US" sz="1600" dirty="0" smtClean="0"/>
              <a:t>)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		m1.setSegname(</a:t>
            </a:r>
            <a:r>
              <a:rPr lang="en-US" sz="1600" dirty="0" err="1" smtClean="0">
                <a:solidFill>
                  <a:srgbClr val="0000FF"/>
                </a:solidFill>
              </a:rPr>
              <a:t>newdescriptor</a:t>
            </a:r>
            <a:r>
              <a:rPr lang="en-US" sz="1600" dirty="0" smtClean="0">
                <a:solidFill>
                  <a:srgbClr val="0000FF"/>
                </a:solidFill>
              </a:rPr>
              <a:t>) </a:t>
            </a:r>
          </a:p>
          <a:p>
            <a:r>
              <a:rPr lang="en-US" sz="1600" dirty="0"/>
              <a:t>		'''</a:t>
            </a:r>
          </a:p>
          <a:p>
            <a:r>
              <a:rPr lang="en-US" sz="1600" dirty="0"/>
              <a:t>		error=[]</a:t>
            </a:r>
          </a:p>
          <a:p>
            <a:endParaRPr lang="en-US" sz="1600" dirty="0"/>
          </a:p>
          <a:p>
            <a:r>
              <a:rPr lang="en-US" sz="1600" dirty="0"/>
              <a:t>		</a:t>
            </a:r>
            <a:r>
              <a:rPr lang="en-US" sz="1600" dirty="0" err="1"/>
              <a:t>natoms</a:t>
            </a:r>
            <a:r>
              <a:rPr lang="en-US" sz="1600" dirty="0"/>
              <a:t> = </a:t>
            </a:r>
            <a:r>
              <a:rPr lang="en-US" sz="1600" dirty="0" err="1"/>
              <a:t>self.natoms</a:t>
            </a:r>
            <a:r>
              <a:rPr lang="en-US" sz="1600" dirty="0"/>
              <a:t>()</a:t>
            </a:r>
          </a:p>
          <a:p>
            <a:r>
              <a:rPr lang="en-US" sz="1600" dirty="0"/>
              <a:t>		for </a:t>
            </a:r>
            <a:r>
              <a:rPr lang="en-US" sz="1600" dirty="0" err="1"/>
              <a:t>i</a:t>
            </a:r>
            <a:r>
              <a:rPr lang="en-US" sz="1600" dirty="0"/>
              <a:t> in </a:t>
            </a:r>
            <a:r>
              <a:rPr lang="en-US" sz="1600" dirty="0" err="1"/>
              <a:t>xrange</a:t>
            </a:r>
            <a:r>
              <a:rPr lang="en-US" sz="1600" dirty="0"/>
              <a:t>(</a:t>
            </a:r>
            <a:r>
              <a:rPr lang="en-US" sz="1600" dirty="0" err="1"/>
              <a:t>natoms</a:t>
            </a:r>
            <a:r>
              <a:rPr lang="en-US" sz="1600" dirty="0"/>
              <a:t>):</a:t>
            </a:r>
            <a:endParaRPr lang="en-US" sz="1600" dirty="0">
              <a:solidFill>
                <a:srgbClr val="0000FF"/>
              </a:solidFill>
            </a:endParaRPr>
          </a:p>
          <a:p>
            <a:r>
              <a:rPr lang="en-US" sz="1600" dirty="0">
                <a:solidFill>
                  <a:srgbClr val="0000FF"/>
                </a:solidFill>
              </a:rPr>
              <a:t>			if(mask[</a:t>
            </a:r>
            <a:r>
              <a:rPr lang="en-US" sz="1600" dirty="0" err="1">
                <a:solidFill>
                  <a:srgbClr val="0000FF"/>
                </a:solidFill>
              </a:rPr>
              <a:t>i</a:t>
            </a:r>
            <a:r>
              <a:rPr lang="en-US" sz="1600" dirty="0">
                <a:solidFill>
                  <a:srgbClr val="0000FF"/>
                </a:solidFill>
              </a:rPr>
              <a:t>] == 1):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			try: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				</a:t>
            </a:r>
            <a:r>
              <a:rPr lang="en-US" sz="1600" dirty="0"/>
              <a:t>descriptor[</a:t>
            </a:r>
            <a:r>
              <a:rPr lang="en-US" sz="1600" dirty="0" err="1"/>
              <a:t>i</a:t>
            </a:r>
            <a:r>
              <a:rPr lang="en-US" sz="1600" dirty="0"/>
              <a:t>] = value</a:t>
            </a:r>
          </a:p>
          <a:p>
            <a:r>
              <a:rPr lang="en-US" sz="1600" dirty="0"/>
              <a:t>				except:</a:t>
            </a:r>
          </a:p>
          <a:p>
            <a:r>
              <a:rPr lang="en-US" sz="1600" dirty="0"/>
              <a:t>				</a:t>
            </a:r>
            <a:r>
              <a:rPr lang="en-US" sz="1600" dirty="0" smtClean="0"/>
              <a:t>	…</a:t>
            </a:r>
          </a:p>
          <a:p>
            <a:r>
              <a:rPr lang="en-US" sz="1600" dirty="0"/>
              <a:t>		return </a:t>
            </a:r>
            <a:r>
              <a:rPr lang="en-US" sz="1600" dirty="0" err="1"/>
              <a:t>error,descriptor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358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on </a:t>
            </a:r>
            <a:r>
              <a:rPr lang="en-US" dirty="0" err="1" smtClean="0"/>
              <a:t>sasio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866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sasmol.sasio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03293"/>
            <a:ext cx="935970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pdb</a:t>
            </a:r>
            <a:r>
              <a:rPr lang="en-US" sz="1600" b="1" dirty="0" smtClean="0"/>
              <a:t>-involved tests: </a:t>
            </a:r>
            <a:r>
              <a:rPr lang="en-US" sz="1600" dirty="0" smtClean="0"/>
              <a:t>(./data/</a:t>
            </a:r>
            <a:r>
              <a:rPr lang="en-US" sz="1600" dirty="0" err="1" smtClean="0"/>
              <a:t>pdb_common</a:t>
            </a:r>
            <a:r>
              <a:rPr lang="en-US" sz="1600" dirty="0" smtClean="0"/>
              <a:t>)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1ATM.pdb</a:t>
            </a:r>
            <a:r>
              <a:rPr lang="en-US" sz="1600" dirty="0"/>
              <a:t>: a </a:t>
            </a:r>
            <a:r>
              <a:rPr lang="en-US" sz="1600" dirty="0" err="1"/>
              <a:t>pdb</a:t>
            </a:r>
            <a:r>
              <a:rPr lang="en-US" sz="1600" dirty="0"/>
              <a:t> with one atom only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1ATM</a:t>
            </a:r>
            <a:r>
              <a:rPr lang="en-US" sz="1600" dirty="0"/>
              <a:t>-1to2.pdb: a </a:t>
            </a:r>
            <a:r>
              <a:rPr lang="en-US" sz="1600" dirty="0" err="1"/>
              <a:t>pdb</a:t>
            </a:r>
            <a:r>
              <a:rPr lang="en-US" sz="1600" dirty="0"/>
              <a:t> of two frames based on the above 1ATM.pdb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2AAD.pdb</a:t>
            </a:r>
            <a:r>
              <a:rPr lang="en-US" sz="1600" dirty="0"/>
              <a:t>: a </a:t>
            </a:r>
            <a:r>
              <a:rPr lang="en-US" sz="1600" dirty="0" err="1"/>
              <a:t>pdb</a:t>
            </a:r>
            <a:r>
              <a:rPr lang="en-US" sz="1600" dirty="0"/>
              <a:t> with 2 amino acids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2AAD</a:t>
            </a:r>
            <a:r>
              <a:rPr lang="en-US" sz="1600" dirty="0"/>
              <a:t>-1to3.pdb: a </a:t>
            </a:r>
            <a:r>
              <a:rPr lang="en-US" sz="1600" dirty="0" err="1"/>
              <a:t>pdb</a:t>
            </a:r>
            <a:r>
              <a:rPr lang="en-US" sz="1600" dirty="0"/>
              <a:t> of three frames based on the above 2AAD.pdb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err="1" smtClean="0"/>
              <a:t>rna.pdb</a:t>
            </a:r>
            <a:r>
              <a:rPr lang="en-US" sz="1600" dirty="0"/>
              <a:t>: a </a:t>
            </a:r>
            <a:r>
              <a:rPr lang="en-US" sz="1600" dirty="0" err="1"/>
              <a:t>pdb</a:t>
            </a:r>
            <a:r>
              <a:rPr lang="en-US" sz="1600" dirty="0"/>
              <a:t> of </a:t>
            </a:r>
            <a:r>
              <a:rPr lang="en-US" sz="1600" dirty="0" err="1"/>
              <a:t>rna</a:t>
            </a:r>
            <a:r>
              <a:rPr lang="en-US" sz="1600" dirty="0"/>
              <a:t> molecule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rna</a:t>
            </a:r>
            <a:r>
              <a:rPr lang="en-US" sz="1600" dirty="0"/>
              <a:t>-1to10.pdb: a </a:t>
            </a:r>
            <a:r>
              <a:rPr lang="en-US" sz="1600" dirty="0" err="1"/>
              <a:t>pdb</a:t>
            </a:r>
            <a:r>
              <a:rPr lang="en-US" sz="1600" dirty="0"/>
              <a:t> of 10 frames based on the above </a:t>
            </a:r>
            <a:r>
              <a:rPr lang="en-US" sz="1600" dirty="0" err="1"/>
              <a:t>rna.pdb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rna</a:t>
            </a:r>
            <a:r>
              <a:rPr lang="en-US" sz="1600" dirty="0"/>
              <a:t>-1to1250_1.0g.pdb: a </a:t>
            </a:r>
            <a:r>
              <a:rPr lang="en-US" sz="1600" dirty="0" err="1"/>
              <a:t>pdb</a:t>
            </a:r>
            <a:r>
              <a:rPr lang="en-US" sz="1600" dirty="0"/>
              <a:t> of 1250 frames with a size of 1.0gb based on </a:t>
            </a:r>
            <a:r>
              <a:rPr lang="en-US" sz="1600" dirty="0" err="1" smtClean="0"/>
              <a:t>rna.pdb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1CRN.pdb: a small protein (</a:t>
            </a:r>
            <a:r>
              <a:rPr lang="en-US" sz="1600" dirty="0" err="1" smtClean="0"/>
              <a:t>crambin</a:t>
            </a:r>
            <a:r>
              <a:rPr lang="en-US" sz="1600" dirty="0" smtClean="0"/>
              <a:t> with 46 residues)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1KP8.pdb: a large </a:t>
            </a:r>
            <a:r>
              <a:rPr lang="en-US" sz="1600" dirty="0"/>
              <a:t>protein complex </a:t>
            </a:r>
            <a:r>
              <a:rPr lang="en-US" sz="1600" dirty="0" smtClean="0"/>
              <a:t>(</a:t>
            </a:r>
            <a:r>
              <a:rPr lang="en-US" sz="1600" dirty="0" err="1" smtClean="0"/>
              <a:t>groel</a:t>
            </a:r>
            <a:r>
              <a:rPr lang="en-US" sz="1600" dirty="0" smtClean="0"/>
              <a:t> </a:t>
            </a:r>
            <a:r>
              <a:rPr lang="en-US" sz="1600" dirty="0"/>
              <a:t>with 526*14 </a:t>
            </a:r>
            <a:r>
              <a:rPr lang="en-US" sz="1600" dirty="0" smtClean="0"/>
              <a:t>residues, water, ATP, SO4, K, Mg…)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endParaRPr lang="en-US" sz="1600" dirty="0"/>
          </a:p>
          <a:p>
            <a:r>
              <a:rPr lang="en-US" sz="1600" b="1" dirty="0" err="1" smtClean="0"/>
              <a:t>dcd</a:t>
            </a:r>
            <a:r>
              <a:rPr lang="en-US" sz="1600" b="1" dirty="0" smtClean="0"/>
              <a:t>-</a:t>
            </a:r>
            <a:r>
              <a:rPr lang="en-US" sz="1600" b="1" dirty="0"/>
              <a:t>involved tests</a:t>
            </a:r>
            <a:r>
              <a:rPr lang="en-US" sz="1600" b="1" dirty="0" smtClean="0"/>
              <a:t>: </a:t>
            </a:r>
            <a:r>
              <a:rPr lang="en-US" sz="1600" dirty="0" smtClean="0"/>
              <a:t>(</a:t>
            </a:r>
            <a:r>
              <a:rPr lang="en-US" sz="1600" dirty="0"/>
              <a:t>./</a:t>
            </a:r>
            <a:r>
              <a:rPr lang="en-US" sz="1600" dirty="0" smtClean="0"/>
              <a:t>data/</a:t>
            </a:r>
            <a:r>
              <a:rPr lang="en-US" sz="1600" dirty="0" err="1" smtClean="0"/>
              <a:t>dcd_common</a:t>
            </a:r>
            <a:r>
              <a:rPr lang="en-US" sz="1600" dirty="0" smtClean="0"/>
              <a:t>)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1ATM.dcd</a:t>
            </a:r>
            <a:r>
              <a:rPr lang="en-US" sz="1600" dirty="0"/>
              <a:t>: two frames based on 1ATM.pdb (one atom)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2AAD.dcd</a:t>
            </a:r>
            <a:r>
              <a:rPr lang="en-US" sz="1600" dirty="0"/>
              <a:t>: three frames based on 2AAD.pdb (two amino acids)</a:t>
            </a:r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rna</a:t>
            </a:r>
            <a:r>
              <a:rPr lang="en-US" sz="1600" dirty="0"/>
              <a:t>-1to10.dcd: 10 frames based on </a:t>
            </a:r>
            <a:r>
              <a:rPr lang="en-US" sz="1600" dirty="0" err="1"/>
              <a:t>rna.pdb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r>
              <a:rPr lang="en-US" sz="1600" dirty="0"/>
              <a:t>rna-1.0g.dcd: 1.0gb </a:t>
            </a:r>
            <a:r>
              <a:rPr lang="en-US" sz="1600" dirty="0" err="1"/>
              <a:t>dcd</a:t>
            </a:r>
            <a:r>
              <a:rPr lang="en-US" sz="1600" dirty="0"/>
              <a:t> based on </a:t>
            </a:r>
            <a:r>
              <a:rPr lang="en-US" sz="1600" dirty="0" err="1"/>
              <a:t>rna.pdb</a:t>
            </a:r>
            <a:endParaRPr lang="en-US" sz="1600" dirty="0"/>
          </a:p>
          <a:p>
            <a:pPr marL="342900" indent="-342900">
              <a:buFont typeface="Arial"/>
              <a:buChar char="•"/>
            </a:pP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General Contract </a:t>
            </a:r>
            <a:r>
              <a:rPr lang="en-US" sz="2000" i="1" dirty="0" smtClean="0">
                <a:solidFill>
                  <a:srgbClr val="3366FF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__</a:t>
            </a:r>
            <a:r>
              <a:rPr lang="en-US" sz="20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init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__.</a:t>
            </a:r>
            <a:r>
              <a:rPr lang="en-US" sz="20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py</a:t>
            </a:r>
            <a:endParaRPr lang="en-US" sz="2000" i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77127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sasmol.sasio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3F8DE2"/>
                </a:solidFill>
                <a:latin typeface="+mj-lt"/>
                <a:ea typeface="+mj-ea"/>
                <a:cs typeface="+mj-cs"/>
              </a:rPr>
              <a:t>Skipping of tests involving huge files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01053" y="1673299"/>
            <a:ext cx="7486215" cy="3785652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</a:rPr>
              <a:t> @</a:t>
            </a:r>
            <a:r>
              <a:rPr lang="en-US" sz="1600" dirty="0" err="1">
                <a:solidFill>
                  <a:srgbClr val="0000FF"/>
                </a:solidFill>
              </a:rPr>
              <a:t>skipIf</a:t>
            </a:r>
            <a:r>
              <a:rPr lang="en-US" sz="1600" dirty="0">
                <a:solidFill>
                  <a:srgbClr val="0000FF"/>
                </a:solidFill>
              </a:rPr>
              <a:t>(</a:t>
            </a:r>
            <a:r>
              <a:rPr lang="en-US" sz="1600" dirty="0" err="1">
                <a:solidFill>
                  <a:srgbClr val="0000FF"/>
                </a:solidFill>
              </a:rPr>
              <a:t>os.environ</a:t>
            </a:r>
            <a:r>
              <a:rPr lang="en-US" sz="1600" dirty="0">
                <a:solidFill>
                  <a:srgbClr val="0000FF"/>
                </a:solidFill>
              </a:rPr>
              <a:t>['HUGETEST']=='</a:t>
            </a:r>
            <a:r>
              <a:rPr lang="en-US" sz="1600" dirty="0" err="1">
                <a:solidFill>
                  <a:srgbClr val="0000FF"/>
                </a:solidFill>
              </a:rPr>
              <a:t>n',"I</a:t>
            </a:r>
            <a:r>
              <a:rPr lang="en-US" sz="1600" dirty="0">
                <a:solidFill>
                  <a:srgbClr val="0000FF"/>
                </a:solidFill>
              </a:rPr>
              <a:t> am not testing huge files")   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</a:t>
            </a:r>
            <a:r>
              <a:rPr lang="en-US" sz="1600" dirty="0" err="1">
                <a:solidFill>
                  <a:srgbClr val="000000"/>
                </a:solidFill>
              </a:rPr>
              <a:t>def</a:t>
            </a:r>
            <a:r>
              <a:rPr lang="en-US" sz="1600" dirty="0">
                <a:solidFill>
                  <a:srgbClr val="000000"/>
                </a:solidFill>
              </a:rPr>
              <a:t> test_rna_6point4gb(self):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      filename </a:t>
            </a:r>
            <a:r>
              <a:rPr lang="en-US" sz="1600" dirty="0">
                <a:solidFill>
                  <a:srgbClr val="000000"/>
                </a:solidFill>
              </a:rPr>
              <a:t>= "rna-6.4g.dcd"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dcdFile</a:t>
            </a:r>
            <a:r>
              <a:rPr lang="en-US" sz="1600" dirty="0">
                <a:solidFill>
                  <a:srgbClr val="000000"/>
                </a:solidFill>
              </a:rPr>
              <a:t> = </a:t>
            </a:r>
            <a:r>
              <a:rPr lang="en-US" sz="1600" dirty="0" err="1">
                <a:solidFill>
                  <a:srgbClr val="000000"/>
                </a:solidFill>
              </a:rPr>
              <a:t>commonDcdDataPath+filename</a:t>
            </a:r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tmpDcdFile</a:t>
            </a:r>
            <a:r>
              <a:rPr lang="en-US" sz="1600" dirty="0">
                <a:solidFill>
                  <a:srgbClr val="000000"/>
                </a:solidFill>
              </a:rPr>
              <a:t> = </a:t>
            </a:r>
            <a:r>
              <a:rPr lang="en-US" sz="1600" dirty="0" err="1">
                <a:solidFill>
                  <a:srgbClr val="000000"/>
                </a:solidFill>
              </a:rPr>
              <a:t>moduleDataPath</a:t>
            </a:r>
            <a:r>
              <a:rPr lang="en-US" sz="1600" dirty="0">
                <a:solidFill>
                  <a:srgbClr val="000000"/>
                </a:solidFill>
              </a:rPr>
              <a:t>+'</a:t>
            </a:r>
            <a:r>
              <a:rPr lang="en-US" sz="1600" dirty="0" err="1">
                <a:solidFill>
                  <a:srgbClr val="000000"/>
                </a:solidFill>
              </a:rPr>
              <a:t>tmp_close_dcd</a:t>
            </a:r>
            <a:r>
              <a:rPr lang="en-US" sz="1600" dirty="0">
                <a:solidFill>
                  <a:srgbClr val="000000"/>
                </a:solidFill>
              </a:rPr>
              <a:t>/'+filename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shutil.copy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dcdFile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err="1">
                <a:solidFill>
                  <a:srgbClr val="000000"/>
                </a:solidFill>
              </a:rPr>
              <a:t>tmpDcdFile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stdoutFile</a:t>
            </a:r>
            <a:r>
              <a:rPr lang="en-US" sz="1600" dirty="0">
                <a:solidFill>
                  <a:srgbClr val="000000"/>
                </a:solidFill>
              </a:rPr>
              <a:t> = filename+'.</a:t>
            </a:r>
            <a:r>
              <a:rPr lang="en-US" sz="1600" dirty="0" err="1">
                <a:solidFill>
                  <a:srgbClr val="000000"/>
                </a:solidFill>
              </a:rPr>
              <a:t>stdiout</a:t>
            </a:r>
            <a:r>
              <a:rPr lang="en-US" sz="1600" dirty="0">
                <a:solidFill>
                  <a:srgbClr val="000000"/>
                </a:solidFill>
              </a:rPr>
              <a:t>'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pf</a:t>
            </a:r>
            <a:r>
              <a:rPr lang="en-US" sz="1600" dirty="0">
                <a:solidFill>
                  <a:srgbClr val="000000"/>
                </a:solidFill>
              </a:rPr>
              <a:t> = </a:t>
            </a:r>
            <a:r>
              <a:rPr lang="en-US" sz="1600" dirty="0" err="1">
                <a:solidFill>
                  <a:srgbClr val="000000"/>
                </a:solidFill>
              </a:rPr>
              <a:t>dcdio.open_dcd_write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tmpDcdFile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sys.stdout</a:t>
            </a:r>
            <a:r>
              <a:rPr lang="en-US" sz="1600" dirty="0">
                <a:solidFill>
                  <a:srgbClr val="000000"/>
                </a:solidFill>
              </a:rPr>
              <a:t> = open(</a:t>
            </a:r>
            <a:r>
              <a:rPr lang="en-US" sz="1600" dirty="0" err="1">
                <a:solidFill>
                  <a:srgbClr val="000000"/>
                </a:solidFill>
              </a:rPr>
              <a:t>stdoutFile</a:t>
            </a:r>
            <a:r>
              <a:rPr lang="en-US" sz="1600" dirty="0">
                <a:solidFill>
                  <a:srgbClr val="000000"/>
                </a:solidFill>
              </a:rPr>
              <a:t>,'w')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self.o.close_dcd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pf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sys.stdout</a:t>
            </a:r>
            <a:r>
              <a:rPr lang="en-US" sz="1600" dirty="0">
                <a:solidFill>
                  <a:srgbClr val="000000"/>
                </a:solidFill>
              </a:rPr>
              <a:t> = sys.__</a:t>
            </a:r>
            <a:r>
              <a:rPr lang="en-US" sz="1600" dirty="0" err="1">
                <a:solidFill>
                  <a:srgbClr val="000000"/>
                </a:solidFill>
              </a:rPr>
              <a:t>stdout</a:t>
            </a:r>
            <a:r>
              <a:rPr lang="en-US" sz="1600" dirty="0">
                <a:solidFill>
                  <a:srgbClr val="000000"/>
                </a:solidFill>
              </a:rPr>
              <a:t>__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code=</a:t>
            </a:r>
            <a:r>
              <a:rPr lang="en-US" sz="1600" dirty="0" err="1">
                <a:solidFill>
                  <a:srgbClr val="000000"/>
                </a:solidFill>
              </a:rPr>
              <a:t>string.split</a:t>
            </a:r>
            <a:r>
              <a:rPr lang="en-US" sz="1600" dirty="0">
                <a:solidFill>
                  <a:srgbClr val="000000"/>
                </a:solidFill>
              </a:rPr>
              <a:t>(open(</a:t>
            </a:r>
            <a:r>
              <a:rPr lang="en-US" sz="1600" dirty="0" err="1">
                <a:solidFill>
                  <a:srgbClr val="000000"/>
                </a:solidFill>
              </a:rPr>
              <a:t>stdoutFile</a:t>
            </a:r>
            <a:r>
              <a:rPr lang="en-US" sz="1600" dirty="0">
                <a:solidFill>
                  <a:srgbClr val="000000"/>
                </a:solidFill>
              </a:rPr>
              <a:t>).read())[2]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self.assertEqual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int</a:t>
            </a:r>
            <a:r>
              <a:rPr lang="en-US" sz="1600" dirty="0">
                <a:solidFill>
                  <a:srgbClr val="000000"/>
                </a:solidFill>
              </a:rPr>
              <a:t>(code), 0)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os.remove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stdoutFile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os.remove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tmpDcdFile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401053" y="5861107"/>
            <a:ext cx="7486215" cy="584776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</a:rPr>
              <a:t> @</a:t>
            </a:r>
            <a:r>
              <a:rPr lang="en-US" sz="1600" dirty="0" err="1">
                <a:solidFill>
                  <a:srgbClr val="0000FF"/>
                </a:solidFill>
              </a:rPr>
              <a:t>skipIf</a:t>
            </a:r>
            <a:r>
              <a:rPr lang="en-US" sz="1600" dirty="0">
                <a:solidFill>
                  <a:srgbClr val="0000FF"/>
                </a:solidFill>
              </a:rPr>
              <a:t>(</a:t>
            </a:r>
            <a:r>
              <a:rPr lang="en-US" sz="1600" dirty="0" err="1">
                <a:solidFill>
                  <a:srgbClr val="0000FF"/>
                </a:solidFill>
              </a:rPr>
              <a:t>os.environ</a:t>
            </a:r>
            <a:r>
              <a:rPr lang="en-US" sz="1600" dirty="0">
                <a:solidFill>
                  <a:srgbClr val="0000FF"/>
                </a:solidFill>
              </a:rPr>
              <a:t>['LARGETEST']=='</a:t>
            </a:r>
            <a:r>
              <a:rPr lang="en-US" sz="1600" dirty="0" err="1">
                <a:solidFill>
                  <a:srgbClr val="0000FF"/>
                </a:solidFill>
              </a:rPr>
              <a:t>n',"I</a:t>
            </a:r>
            <a:r>
              <a:rPr lang="en-US" sz="1600" dirty="0">
                <a:solidFill>
                  <a:srgbClr val="0000FF"/>
                </a:solidFill>
              </a:rPr>
              <a:t> am not testing </a:t>
            </a:r>
            <a:r>
              <a:rPr lang="en-US" sz="1600" dirty="0" smtClean="0">
                <a:solidFill>
                  <a:srgbClr val="0000FF"/>
                </a:solidFill>
              </a:rPr>
              <a:t>large </a:t>
            </a:r>
            <a:r>
              <a:rPr lang="en-US" sz="1600" dirty="0">
                <a:solidFill>
                  <a:srgbClr val="0000FF"/>
                </a:solidFill>
              </a:rPr>
              <a:t>files")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   </a:t>
            </a:r>
            <a:r>
              <a:rPr lang="en-US" sz="1600" dirty="0" err="1">
                <a:solidFill>
                  <a:srgbClr val="000000"/>
                </a:solidFill>
              </a:rPr>
              <a:t>def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test_1KP8 (</a:t>
            </a:r>
            <a:r>
              <a:rPr lang="en-US" sz="1600" dirty="0">
                <a:solidFill>
                  <a:srgbClr val="000000"/>
                </a:solidFill>
              </a:rPr>
              <a:t>self):</a:t>
            </a:r>
          </a:p>
        </p:txBody>
      </p:sp>
    </p:spTree>
    <p:extLst>
      <p:ext uri="{BB962C8B-B14F-4D97-AF65-F5344CB8AC3E}">
        <p14:creationId xmlns:p14="http://schemas.microsoft.com/office/powerpoint/2010/main" val="165396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sasmol.sasio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Still Names…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574" y="1545233"/>
            <a:ext cx="6095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open_dcd</a:t>
            </a:r>
            <a:r>
              <a:rPr lang="en-US" sz="2000" dirty="0" smtClean="0"/>
              <a:t>: will overwrite a </a:t>
            </a:r>
            <a:r>
              <a:rPr lang="en-US" sz="2000" dirty="0" err="1" smtClean="0"/>
              <a:t>dcd</a:t>
            </a:r>
            <a:r>
              <a:rPr lang="en-US" sz="2000" dirty="0" smtClean="0"/>
              <a:t> if existing.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561573" y="2446420"/>
            <a:ext cx="7486215" cy="4278094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FF"/>
                </a:solidFill>
              </a:rPr>
              <a:t>commonDcdDataPath</a:t>
            </a:r>
            <a:r>
              <a:rPr lang="en-US" sz="1600" dirty="0">
                <a:solidFill>
                  <a:srgbClr val="0000FF"/>
                </a:solidFill>
              </a:rPr>
              <a:t> = '../../data/</a:t>
            </a:r>
            <a:r>
              <a:rPr lang="en-US" sz="1600" dirty="0" err="1">
                <a:solidFill>
                  <a:srgbClr val="0000FF"/>
                </a:solidFill>
              </a:rPr>
              <a:t>dcd_common</a:t>
            </a:r>
            <a:r>
              <a:rPr lang="en-US" sz="1600" dirty="0">
                <a:solidFill>
                  <a:srgbClr val="0000FF"/>
                </a:solidFill>
              </a:rPr>
              <a:t>/'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moduleDataPath</a:t>
            </a:r>
            <a:r>
              <a:rPr lang="en-US" sz="1600" dirty="0">
                <a:solidFill>
                  <a:srgbClr val="0000FF"/>
                </a:solidFill>
              </a:rPr>
              <a:t> = '../../data/</a:t>
            </a:r>
            <a:r>
              <a:rPr lang="en-US" sz="1600" dirty="0" err="1">
                <a:solidFill>
                  <a:srgbClr val="0000FF"/>
                </a:solidFill>
              </a:rPr>
              <a:t>sasmol</a:t>
            </a:r>
            <a:r>
              <a:rPr lang="en-US" sz="1600" dirty="0">
                <a:solidFill>
                  <a:srgbClr val="0000FF"/>
                </a:solidFill>
              </a:rPr>
              <a:t>/</a:t>
            </a:r>
            <a:r>
              <a:rPr lang="en-US" sz="1600" dirty="0" err="1">
                <a:solidFill>
                  <a:srgbClr val="0000FF"/>
                </a:solidFill>
              </a:rPr>
              <a:t>sasio</a:t>
            </a:r>
            <a:r>
              <a:rPr lang="en-US" sz="1600" dirty="0" smtClean="0">
                <a:solidFill>
                  <a:srgbClr val="0000FF"/>
                </a:solidFill>
              </a:rPr>
              <a:t>/’</a:t>
            </a:r>
          </a:p>
          <a:p>
            <a:r>
              <a:rPr lang="en-US" sz="1600" dirty="0" smtClean="0"/>
              <a:t> </a:t>
            </a:r>
            <a:endParaRPr lang="en-US" sz="1600" dirty="0"/>
          </a:p>
          <a:p>
            <a:r>
              <a:rPr lang="en-US" sz="1600" dirty="0" err="1" smtClean="0"/>
              <a:t>def</a:t>
            </a:r>
            <a:r>
              <a:rPr lang="en-US" sz="1600" dirty="0" smtClean="0"/>
              <a:t> </a:t>
            </a:r>
            <a:r>
              <a:rPr lang="en-US" sz="1600" dirty="0"/>
              <a:t>test_1ATM(self):</a:t>
            </a:r>
          </a:p>
          <a:p>
            <a:r>
              <a:rPr lang="en-US" sz="1600" dirty="0" smtClean="0"/>
              <a:t>      filename </a:t>
            </a:r>
            <a:r>
              <a:rPr lang="en-US" sz="1600" dirty="0"/>
              <a:t>= '1ATM.dcd'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     </a:t>
            </a:r>
            <a:r>
              <a:rPr lang="en-US" sz="1600" dirty="0" err="1">
                <a:solidFill>
                  <a:srgbClr val="0000FF"/>
                </a:solidFill>
              </a:rPr>
              <a:t>dcdFile</a:t>
            </a:r>
            <a:r>
              <a:rPr lang="en-US" sz="1600" dirty="0">
                <a:solidFill>
                  <a:srgbClr val="0000FF"/>
                </a:solidFill>
              </a:rPr>
              <a:t> = </a:t>
            </a:r>
            <a:r>
              <a:rPr lang="en-US" sz="1600" dirty="0" err="1">
                <a:solidFill>
                  <a:srgbClr val="0000FF"/>
                </a:solidFill>
              </a:rPr>
              <a:t>commonDcdDataPath+filename</a:t>
            </a:r>
            <a:endParaRPr lang="en-US" sz="1600" dirty="0">
              <a:solidFill>
                <a:srgbClr val="0000FF"/>
              </a:solidFill>
            </a:endParaRPr>
          </a:p>
          <a:p>
            <a:r>
              <a:rPr lang="en-US" sz="1600" dirty="0">
                <a:solidFill>
                  <a:srgbClr val="0000FF"/>
                </a:solidFill>
              </a:rPr>
              <a:t>      </a:t>
            </a:r>
            <a:r>
              <a:rPr lang="en-US" sz="1600" dirty="0" err="1">
                <a:solidFill>
                  <a:srgbClr val="0000FF"/>
                </a:solidFill>
              </a:rPr>
              <a:t>tmpDcdFile</a:t>
            </a:r>
            <a:r>
              <a:rPr lang="en-US" sz="1600" dirty="0">
                <a:solidFill>
                  <a:srgbClr val="0000FF"/>
                </a:solidFill>
              </a:rPr>
              <a:t> = </a:t>
            </a:r>
            <a:r>
              <a:rPr lang="en-US" sz="1600" dirty="0" err="1">
                <a:solidFill>
                  <a:srgbClr val="0000FF"/>
                </a:solidFill>
              </a:rPr>
              <a:t>moduleDataPath</a:t>
            </a:r>
            <a:r>
              <a:rPr lang="en-US" sz="1600" dirty="0">
                <a:solidFill>
                  <a:srgbClr val="0000FF"/>
                </a:solidFill>
              </a:rPr>
              <a:t>+</a:t>
            </a:r>
            <a:r>
              <a:rPr lang="en-US" sz="1600" dirty="0" smtClean="0">
                <a:solidFill>
                  <a:srgbClr val="0000FF"/>
                </a:solidFill>
              </a:rPr>
              <a:t>’</a:t>
            </a:r>
            <a:r>
              <a:rPr lang="en-US" sz="1600" dirty="0" err="1" smtClean="0">
                <a:solidFill>
                  <a:srgbClr val="FF0000"/>
                </a:solidFill>
              </a:rPr>
              <a:t>tmp_close_dcd</a:t>
            </a:r>
            <a:r>
              <a:rPr lang="en-US" sz="1600" dirty="0">
                <a:solidFill>
                  <a:srgbClr val="FF0000"/>
                </a:solidFill>
              </a:rPr>
              <a:t>/</a:t>
            </a:r>
            <a:r>
              <a:rPr lang="en-US" sz="1600" dirty="0">
                <a:solidFill>
                  <a:srgbClr val="0000FF"/>
                </a:solidFill>
              </a:rPr>
              <a:t>'+filename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     </a:t>
            </a:r>
            <a:r>
              <a:rPr lang="en-US" sz="1600" dirty="0" err="1">
                <a:solidFill>
                  <a:srgbClr val="0000FF"/>
                </a:solidFill>
              </a:rPr>
              <a:t>shutil.copy</a:t>
            </a:r>
            <a:r>
              <a:rPr lang="en-US" sz="1600" dirty="0">
                <a:solidFill>
                  <a:srgbClr val="0000FF"/>
                </a:solidFill>
              </a:rPr>
              <a:t>(</a:t>
            </a:r>
            <a:r>
              <a:rPr lang="en-US" sz="1600" dirty="0" err="1">
                <a:solidFill>
                  <a:srgbClr val="0000FF"/>
                </a:solidFill>
              </a:rPr>
              <a:t>dcdFile</a:t>
            </a:r>
            <a:r>
              <a:rPr lang="en-US" sz="1600" dirty="0">
                <a:solidFill>
                  <a:srgbClr val="0000FF"/>
                </a:solidFill>
              </a:rPr>
              <a:t>, </a:t>
            </a:r>
            <a:r>
              <a:rPr lang="en-US" sz="1600" dirty="0" err="1">
                <a:solidFill>
                  <a:srgbClr val="0000FF"/>
                </a:solidFill>
              </a:rPr>
              <a:t>tmpDcdFile</a:t>
            </a:r>
            <a:r>
              <a:rPr lang="en-US" sz="1600" dirty="0">
                <a:solidFill>
                  <a:srgbClr val="0000FF"/>
                </a:solidFill>
              </a:rPr>
              <a:t>)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stdoutFile</a:t>
            </a:r>
            <a:r>
              <a:rPr lang="en-US" sz="1600" dirty="0"/>
              <a:t> = filename+'.</a:t>
            </a:r>
            <a:r>
              <a:rPr lang="en-US" sz="1600" dirty="0" err="1"/>
              <a:t>stdiout</a:t>
            </a:r>
            <a:r>
              <a:rPr lang="en-US" sz="1600" dirty="0"/>
              <a:t>'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pf</a:t>
            </a:r>
            <a:r>
              <a:rPr lang="en-US" sz="1600" dirty="0"/>
              <a:t> = </a:t>
            </a:r>
            <a:r>
              <a:rPr lang="en-US" sz="1600" dirty="0" err="1"/>
              <a:t>dcdio.open_dcd_write</a:t>
            </a:r>
            <a:r>
              <a:rPr lang="en-US" sz="1600" dirty="0"/>
              <a:t>(</a:t>
            </a:r>
            <a:r>
              <a:rPr lang="en-US" sz="1600" dirty="0" err="1"/>
              <a:t>tmpDcdFile</a:t>
            </a:r>
            <a:r>
              <a:rPr lang="en-US" sz="1600" dirty="0"/>
              <a:t>)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sys.stdout</a:t>
            </a:r>
            <a:r>
              <a:rPr lang="en-US" sz="1600" dirty="0"/>
              <a:t> = open(</a:t>
            </a:r>
            <a:r>
              <a:rPr lang="en-US" sz="1600" dirty="0" err="1"/>
              <a:t>stdoutFile</a:t>
            </a:r>
            <a:r>
              <a:rPr lang="en-US" sz="1600" dirty="0"/>
              <a:t>,'w')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self.o.close_dcd</a:t>
            </a:r>
            <a:r>
              <a:rPr lang="en-US" sz="1600" dirty="0"/>
              <a:t>(</a:t>
            </a:r>
            <a:r>
              <a:rPr lang="en-US" sz="1600" dirty="0" err="1"/>
              <a:t>pf</a:t>
            </a:r>
            <a:r>
              <a:rPr lang="en-US" sz="1600" dirty="0"/>
              <a:t>)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sys.stdout</a:t>
            </a:r>
            <a:r>
              <a:rPr lang="en-US" sz="1600" dirty="0"/>
              <a:t> = sys.__</a:t>
            </a:r>
            <a:r>
              <a:rPr lang="en-US" sz="1600" dirty="0" err="1"/>
              <a:t>stdout</a:t>
            </a:r>
            <a:r>
              <a:rPr lang="en-US" sz="1600" dirty="0"/>
              <a:t>__</a:t>
            </a:r>
          </a:p>
          <a:p>
            <a:r>
              <a:rPr lang="en-US" sz="1600" dirty="0"/>
              <a:t>      code=</a:t>
            </a:r>
            <a:r>
              <a:rPr lang="en-US" sz="1600" dirty="0" err="1"/>
              <a:t>string.split</a:t>
            </a:r>
            <a:r>
              <a:rPr lang="en-US" sz="1600" dirty="0"/>
              <a:t>(open(</a:t>
            </a:r>
            <a:r>
              <a:rPr lang="en-US" sz="1600" dirty="0" err="1"/>
              <a:t>stdoutFile</a:t>
            </a:r>
            <a:r>
              <a:rPr lang="en-US" sz="1600" dirty="0"/>
              <a:t>).read())[2]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self.assertEqual</a:t>
            </a:r>
            <a:r>
              <a:rPr lang="en-US" sz="1600" dirty="0"/>
              <a:t>(</a:t>
            </a:r>
            <a:r>
              <a:rPr lang="en-US" sz="1600" dirty="0" err="1"/>
              <a:t>int</a:t>
            </a:r>
            <a:r>
              <a:rPr lang="en-US" sz="1600" dirty="0"/>
              <a:t>(code), 0)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os.remove</a:t>
            </a:r>
            <a:r>
              <a:rPr lang="en-US" sz="1600" dirty="0"/>
              <a:t>(</a:t>
            </a:r>
            <a:r>
              <a:rPr lang="en-US" sz="1600" dirty="0" err="1"/>
              <a:t>stdoutFile</a:t>
            </a:r>
            <a:r>
              <a:rPr lang="en-US" sz="1600" dirty="0"/>
              <a:t>)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     </a:t>
            </a:r>
            <a:r>
              <a:rPr lang="en-US" sz="1600" dirty="0" err="1">
                <a:solidFill>
                  <a:srgbClr val="0000FF"/>
                </a:solidFill>
              </a:rPr>
              <a:t>os.remove</a:t>
            </a:r>
            <a:r>
              <a:rPr lang="en-US" sz="1600" dirty="0">
                <a:solidFill>
                  <a:srgbClr val="0000FF"/>
                </a:solidFill>
              </a:rPr>
              <a:t>(</a:t>
            </a:r>
            <a:r>
              <a:rPr lang="en-US" sz="1600" dirty="0" err="1">
                <a:solidFill>
                  <a:srgbClr val="0000FF"/>
                </a:solidFill>
              </a:rPr>
              <a:t>tmpDcdFile</a:t>
            </a:r>
            <a:r>
              <a:rPr lang="en-US" sz="1600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61574" y="1945343"/>
            <a:ext cx="6095899" cy="501077"/>
            <a:chOff x="561574" y="1945343"/>
            <a:chExt cx="6095899" cy="501077"/>
          </a:xfrm>
        </p:grpSpPr>
        <p:sp>
          <p:nvSpPr>
            <p:cNvPr id="6" name="TextBox 5"/>
            <p:cNvSpPr txBox="1"/>
            <p:nvPr/>
          </p:nvSpPr>
          <p:spPr>
            <a:xfrm>
              <a:off x="561574" y="2046310"/>
              <a:ext cx="60958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open_dcd_write</a:t>
              </a:r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868947" y="1945343"/>
              <a:ext cx="427790" cy="260446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900921" y="1545233"/>
            <a:ext cx="6095899" cy="901187"/>
            <a:chOff x="5900921" y="1545233"/>
            <a:chExt cx="6095899" cy="901187"/>
          </a:xfrm>
        </p:grpSpPr>
        <p:sp>
          <p:nvSpPr>
            <p:cNvPr id="9" name="TextBox 8"/>
            <p:cNvSpPr txBox="1"/>
            <p:nvPr/>
          </p:nvSpPr>
          <p:spPr>
            <a:xfrm>
              <a:off x="5900921" y="1545233"/>
              <a:ext cx="22715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close_dcd</a:t>
              </a:r>
              <a:endParaRPr lang="en-US" sz="2000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900921" y="1945343"/>
              <a:ext cx="6095899" cy="501077"/>
              <a:chOff x="561574" y="1945343"/>
              <a:chExt cx="6095899" cy="501077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61574" y="2046310"/>
                <a:ext cx="609589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/>
                  <a:t>close_dcd_write</a:t>
                </a:r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  <p:sp>
            <p:nvSpPr>
              <p:cNvPr id="12" name="Down Arrow 11"/>
              <p:cNvSpPr/>
              <p:nvPr/>
            </p:nvSpPr>
            <p:spPr>
              <a:xfrm>
                <a:off x="868947" y="1945343"/>
                <a:ext cx="427790" cy="260446"/>
              </a:xfrm>
              <a:prstGeom prst="down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6710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sasmol.sasio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574" y="1621036"/>
            <a:ext cx="6760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/>
              <a:t>Test for null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Test for conflict atoms – heavy atoms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Test for conflict atoms – </a:t>
            </a:r>
            <a:r>
              <a:rPr lang="en-US" sz="2000" dirty="0" smtClean="0"/>
              <a:t>light </a:t>
            </a:r>
            <a:r>
              <a:rPr lang="en-US" sz="2000" dirty="0"/>
              <a:t>atoms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Test for H/</a:t>
            </a:r>
            <a:r>
              <a:rPr lang="en-US" altLang="zh-CN" sz="2000" dirty="0" smtClean="0"/>
              <a:t>C</a:t>
            </a:r>
            <a:r>
              <a:rPr lang="en-US" altLang="zh-CN" sz="2000" dirty="0"/>
              <a:t>/</a:t>
            </a:r>
            <a:r>
              <a:rPr lang="en-US" altLang="zh-CN" sz="2000" dirty="0" smtClean="0"/>
              <a:t>N</a:t>
            </a:r>
            <a:r>
              <a:rPr lang="en-US" altLang="zh-CN" sz="2000" dirty="0"/>
              <a:t>/</a:t>
            </a:r>
            <a:r>
              <a:rPr lang="en-US" altLang="zh-CN" sz="2000" dirty="0" smtClean="0"/>
              <a:t>O/S/P atoms</a:t>
            </a:r>
          </a:p>
          <a:p>
            <a:pPr marL="342900" indent="-342900">
              <a:buFont typeface="Arial"/>
              <a:buChar char="•"/>
            </a:pPr>
            <a:r>
              <a:rPr lang="en-US" altLang="zh-CN" sz="2000" dirty="0" smtClean="0"/>
              <a:t>Test for miscellaneous atoms (CAL, POT…)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Test for non-</a:t>
            </a:r>
            <a:r>
              <a:rPr lang="en-US" sz="2000" dirty="0" err="1" smtClean="0"/>
              <a:t>charmm</a:t>
            </a:r>
            <a:r>
              <a:rPr lang="en-US" sz="2000" dirty="0" smtClean="0"/>
              <a:t>/wrong atoms (ABC, …)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Files.get_elements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718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sasmol.sasio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Files.get_elements</a:t>
            </a:r>
            <a:r>
              <a:rPr lang="en-US" sz="20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1053" y="1503293"/>
            <a:ext cx="67609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</a:t>
            </a:r>
            <a:r>
              <a:rPr lang="en-US" sz="2000" dirty="0"/>
              <a:t>data for atomic properties are stored under </a:t>
            </a:r>
            <a:r>
              <a:rPr lang="en-US" sz="2000" dirty="0" err="1" smtClean="0">
                <a:solidFill>
                  <a:srgbClr val="0000FF"/>
                </a:solidFill>
              </a:rPr>
              <a:t>core_testing</a:t>
            </a:r>
            <a:r>
              <a:rPr lang="en-US" sz="2000" dirty="0" smtClean="0">
                <a:solidFill>
                  <a:srgbClr val="0000FF"/>
                </a:solidFill>
              </a:rPr>
              <a:t>/data/</a:t>
            </a:r>
            <a:r>
              <a:rPr lang="en-US" sz="2000" dirty="0" err="1" smtClean="0">
                <a:solidFill>
                  <a:srgbClr val="0000FF"/>
                </a:solidFill>
              </a:rPr>
              <a:t>sasio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sasproperties</a:t>
            </a:r>
            <a:endParaRPr lang="en-US" sz="2000" dirty="0">
              <a:solidFill>
                <a:srgbClr val="0000FF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75378" y="2663560"/>
            <a:ext cx="653254" cy="3046988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CA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CB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CG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CD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CZ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CE1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CD2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CG2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CG1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CD1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…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79" y="5710548"/>
            <a:ext cx="1600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Catoms.txt</a:t>
            </a:r>
            <a:endParaRPr lang="en-US" sz="1600" b="1" dirty="0"/>
          </a:p>
          <a:p>
            <a:pPr marL="342900" indent="-342900">
              <a:buFont typeface="Arial"/>
              <a:buChar char="•"/>
            </a:pP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505988" y="2663560"/>
            <a:ext cx="764408" cy="2308324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CD C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CE C</a:t>
            </a:r>
          </a:p>
          <a:p>
            <a:r>
              <a:rPr lang="en-US" sz="1600" dirty="0">
                <a:solidFill>
                  <a:srgbClr val="000000"/>
                </a:solidFill>
              </a:rPr>
              <a:t>HE H</a:t>
            </a:r>
          </a:p>
          <a:p>
            <a:r>
              <a:rPr lang="en-US" sz="1600" dirty="0">
                <a:solidFill>
                  <a:srgbClr val="000000"/>
                </a:solidFill>
              </a:rPr>
              <a:t>HG H</a:t>
            </a:r>
          </a:p>
          <a:p>
            <a:r>
              <a:rPr lang="en-US" sz="1600" dirty="0">
                <a:solidFill>
                  <a:srgbClr val="000000"/>
                </a:solidFill>
              </a:rPr>
              <a:t>NE N</a:t>
            </a:r>
          </a:p>
          <a:p>
            <a:r>
              <a:rPr lang="en-US" sz="1600" dirty="0">
                <a:solidFill>
                  <a:srgbClr val="000000"/>
                </a:solidFill>
              </a:rPr>
              <a:t>ND N</a:t>
            </a:r>
          </a:p>
          <a:p>
            <a:r>
              <a:rPr lang="en-US" sz="1600" dirty="0">
                <a:solidFill>
                  <a:srgbClr val="000000"/>
                </a:solidFill>
              </a:rPr>
              <a:t>NB N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PB P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PA 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9188" y="5710548"/>
            <a:ext cx="2126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ConflictAtoms.txt</a:t>
            </a:r>
            <a:endParaRPr lang="en-US" sz="1600" b="1" dirty="0"/>
          </a:p>
          <a:p>
            <a:pPr marL="342900" indent="-342900">
              <a:buFont typeface="Arial"/>
              <a:buChar char="•"/>
            </a:pP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85224" y="2663560"/>
            <a:ext cx="653254" cy="3046988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AS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AG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AL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AR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AC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AT</a:t>
            </a:r>
          </a:p>
          <a:p>
            <a:r>
              <a:rPr lang="en-US" sz="1600" dirty="0">
                <a:solidFill>
                  <a:srgbClr val="000000"/>
                </a:solidFill>
              </a:rPr>
              <a:t>AU</a:t>
            </a:r>
          </a:p>
          <a:p>
            <a:r>
              <a:rPr lang="en-US" sz="1600" dirty="0">
                <a:solidFill>
                  <a:srgbClr val="000000"/>
                </a:solidFill>
              </a:rPr>
              <a:t>BI</a:t>
            </a:r>
          </a:p>
          <a:p>
            <a:r>
              <a:rPr lang="en-US" sz="1600" dirty="0">
                <a:solidFill>
                  <a:srgbClr val="000000"/>
                </a:solidFill>
              </a:rPr>
              <a:t>BE</a:t>
            </a:r>
          </a:p>
          <a:p>
            <a:r>
              <a:rPr lang="en-US" sz="1600" dirty="0">
                <a:solidFill>
                  <a:srgbClr val="000000"/>
                </a:solidFill>
              </a:rPr>
              <a:t>B</a:t>
            </a:r>
          </a:p>
          <a:p>
            <a:r>
              <a:rPr lang="en-US" sz="1600" dirty="0">
                <a:solidFill>
                  <a:srgbClr val="000000"/>
                </a:solidFill>
              </a:rPr>
              <a:t>BR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…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8424" y="5710548"/>
            <a:ext cx="1748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Otheratoms.txt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7400585" y="2663560"/>
            <a:ext cx="1305039" cy="2062103"/>
          </a:xfrm>
          <a:prstGeom prst="rect">
            <a:avLst/>
          </a:prstGeom>
          <a:gradFill flip="none" rotWithShape="1">
            <a:gsLst>
              <a:gs pos="95000">
                <a:schemeClr val="tx2">
                  <a:lumMod val="10000"/>
                  <a:lumOff val="90000"/>
                  <a:alpha val="30000"/>
                </a:schemeClr>
              </a:gs>
              <a:gs pos="100000">
                <a:srgbClr val="000000">
                  <a:alpha val="57000"/>
                </a:srgbClr>
              </a:gs>
            </a:gsLst>
            <a:lin ang="0" scaled="1"/>
            <a:tileRect/>
          </a:gradFill>
          <a:ln>
            <a:solidFill>
              <a:schemeClr val="tx2">
                <a:alpha val="62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1H 1H</a:t>
            </a:r>
          </a:p>
          <a:p>
            <a:r>
              <a:rPr lang="en-US" sz="1600" dirty="0">
                <a:solidFill>
                  <a:srgbClr val="000000"/>
                </a:solidFill>
              </a:rPr>
              <a:t>2H D</a:t>
            </a:r>
          </a:p>
          <a:p>
            <a:r>
              <a:rPr lang="en-US" sz="1600" dirty="0">
                <a:solidFill>
                  <a:srgbClr val="000000"/>
                </a:solidFill>
              </a:rPr>
              <a:t>SOD NA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POT K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CAL CA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CLA CL</a:t>
            </a:r>
          </a:p>
          <a:p>
            <a:r>
              <a:rPr lang="en-US" sz="1600" dirty="0">
                <a:solidFill>
                  <a:srgbClr val="000000"/>
                </a:solidFill>
              </a:rPr>
              <a:t>CES CS</a:t>
            </a:r>
          </a:p>
          <a:p>
            <a:r>
              <a:rPr lang="en-US" sz="1600" dirty="0">
                <a:solidFill>
                  <a:srgbClr val="000000"/>
                </a:solidFill>
              </a:rPr>
              <a:t>F2' 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53786" y="5710548"/>
            <a:ext cx="1748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MisAtoms.txt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759082" y="5710548"/>
            <a:ext cx="1600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…</a:t>
            </a:r>
            <a:endParaRPr lang="en-US" sz="1600" b="1" dirty="0"/>
          </a:p>
          <a:p>
            <a:pPr marL="342900" indent="-342900"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511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sasmol.sasproperties</a:t>
            </a:r>
            <a:r>
              <a:rPr lang="en-US" sz="3600" dirty="0" smtClean="0"/>
              <a:t>	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03183"/>
            <a:ext cx="692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charmm_names</a:t>
            </a:r>
            <a:r>
              <a:rPr lang="en-US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()</a:t>
            </a:r>
            <a:endParaRPr lang="en-US" sz="2000" i="1" dirty="0">
              <a:solidFill>
                <a:schemeClr val="tx2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574" y="1745288"/>
            <a:ext cx="73900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test </a:t>
            </a:r>
            <a:r>
              <a:rPr lang="en-US" sz="2000" dirty="0"/>
              <a:t>for </a:t>
            </a:r>
            <a:r>
              <a:rPr lang="en-US" sz="2000" dirty="0" smtClean="0"/>
              <a:t>duplicates</a:t>
            </a:r>
          </a:p>
          <a:p>
            <a:r>
              <a:rPr lang="en-US" sz="2000" dirty="0"/>
              <a:t>Make sure the list elements are unique</a:t>
            </a:r>
          </a:p>
          <a:p>
            <a:endParaRPr lang="en-US" sz="2000" dirty="0"/>
          </a:p>
          <a:p>
            <a:r>
              <a:rPr lang="en-US" sz="2000" dirty="0"/>
              <a:t>2. test for all atomic types against the atomic list extracted from top_all27_prot_na.inp </a:t>
            </a:r>
            <a:r>
              <a:rPr lang="en-US" sz="2000" dirty="0" smtClean="0"/>
              <a:t>(charmm22_atoms.txt </a:t>
            </a:r>
            <a:r>
              <a:rPr lang="en-US" sz="2000" dirty="0"/>
              <a:t>in data folder</a:t>
            </a:r>
            <a:r>
              <a:rPr lang="en-US" sz="2000" dirty="0" smtClean="0"/>
              <a:t>), </a:t>
            </a:r>
            <a:r>
              <a:rPr lang="en-US" sz="2000" dirty="0"/>
              <a:t>including H, C, N, O, S, P, </a:t>
            </a:r>
            <a:r>
              <a:rPr lang="en-US" sz="2000" dirty="0" smtClean="0"/>
              <a:t>Other</a:t>
            </a:r>
          </a:p>
          <a:p>
            <a:endParaRPr lang="en-US" sz="2000" dirty="0" smtClean="0"/>
          </a:p>
          <a:p>
            <a:r>
              <a:rPr lang="en-US" sz="2000" dirty="0" smtClean="0"/>
              <a:t>A separate </a:t>
            </a:r>
            <a:r>
              <a:rPr lang="en-US" sz="2000" dirty="0" err="1" smtClean="0"/>
              <a:t>perl</a:t>
            </a:r>
            <a:r>
              <a:rPr lang="en-US" sz="2000" dirty="0" smtClean="0"/>
              <a:t> script for atom-extraction was written for a parallel comparison</a:t>
            </a:r>
          </a:p>
          <a:p>
            <a:r>
              <a:rPr lang="en-US" sz="2000" dirty="0" smtClean="0"/>
              <a:t>Stored in </a:t>
            </a:r>
            <a:r>
              <a:rPr lang="en-US" sz="2000" dirty="0" err="1" smtClean="0">
                <a:solidFill>
                  <a:srgbClr val="0000FF"/>
                </a:solidFill>
              </a:rPr>
              <a:t>test_sasproperties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util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extract_unique.pl</a:t>
            </a:r>
            <a:endParaRPr lang="en-US" sz="2000" dirty="0">
              <a:solidFill>
                <a:srgbClr val="0000FF"/>
              </a:solidFill>
            </a:endParaRP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0627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8450</TotalTime>
  <Words>2244</Words>
  <Application>Microsoft Macintosh PowerPoint</Application>
  <PresentationFormat>On-screen Show (4:3)</PresentationFormat>
  <Paragraphs>377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Unit tests on sasmol</vt:lpstr>
      <vt:lpstr>Revisit testing hierarchy</vt:lpstr>
      <vt:lpstr>More on sasio</vt:lpstr>
      <vt:lpstr>sasmol.sasio </vt:lpstr>
      <vt:lpstr>sasmol.sasio</vt:lpstr>
      <vt:lpstr>sasmol.sasio</vt:lpstr>
      <vt:lpstr>sasmol.sasio </vt:lpstr>
      <vt:lpstr>sasmol.sasio </vt:lpstr>
      <vt:lpstr>sasmol.sasproperties </vt:lpstr>
      <vt:lpstr>sassubset</vt:lpstr>
      <vt:lpstr>sasmol.sassubset </vt:lpstr>
      <vt:lpstr>sasmol.sassubset </vt:lpstr>
      <vt:lpstr>sasmol.sassubset </vt:lpstr>
      <vt:lpstr>sasmol.sassubset </vt:lpstr>
      <vt:lpstr>sasmol.sassubset </vt:lpstr>
      <vt:lpstr>sasmol.sassubset </vt:lpstr>
      <vt:lpstr>sasmol.sassubset </vt:lpstr>
      <vt:lpstr>sasmol.sassubset </vt:lpstr>
      <vt:lpstr>sasmol.sassubset </vt:lpstr>
      <vt:lpstr>sasmol.sassubset 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309</cp:revision>
  <dcterms:created xsi:type="dcterms:W3CDTF">2011-11-09T21:36:31Z</dcterms:created>
  <dcterms:modified xsi:type="dcterms:W3CDTF">2011-12-06T17:04:08Z</dcterms:modified>
</cp:coreProperties>
</file>