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90" r:id="rId3"/>
    <p:sldId id="301" r:id="rId4"/>
    <p:sldId id="310" r:id="rId5"/>
    <p:sldId id="304" r:id="rId6"/>
    <p:sldId id="305" r:id="rId7"/>
    <p:sldId id="306" r:id="rId8"/>
    <p:sldId id="307" r:id="rId9"/>
    <p:sldId id="308" r:id="rId10"/>
    <p:sldId id="30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F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82629" autoAdjust="0"/>
  </p:normalViewPr>
  <p:slideViewPr>
    <p:cSldViewPr snapToGrid="0" snapToObjects="1">
      <p:cViewPr>
        <p:scale>
          <a:sx n="120" d="100"/>
          <a:sy n="120" d="100"/>
        </p:scale>
        <p:origin x="-1312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C71A9-180B-264C-8F6F-8498B05093F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6C358-34CA-E743-BCD7-64F552D4A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0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47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9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9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9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9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9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C358-34CA-E743-BCD7-64F552D4AB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3747" y="1986895"/>
            <a:ext cx="7478188" cy="1724867"/>
          </a:xfrm>
        </p:spPr>
        <p:txBody>
          <a:bodyPr/>
          <a:lstStyle/>
          <a:p>
            <a:r>
              <a:rPr lang="en-US" dirty="0" smtClean="0"/>
              <a:t>SANS modeling of </a:t>
            </a:r>
            <a:r>
              <a:rPr lang="en-US" dirty="0" err="1" smtClean="0"/>
              <a:t>Integrase</a:t>
            </a:r>
            <a:r>
              <a:rPr lang="en-US" dirty="0" smtClean="0"/>
              <a:t>-DNA complex by FFT-docking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8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9333" y="254000"/>
            <a:ext cx="8974667" cy="1031782"/>
          </a:xfrm>
        </p:spPr>
        <p:txBody>
          <a:bodyPr/>
          <a:lstStyle/>
          <a:p>
            <a:pPr algn="l"/>
            <a:r>
              <a:rPr lang="en-US" sz="4000" dirty="0" smtClean="0"/>
              <a:t>SANS modeling of </a:t>
            </a:r>
            <a:r>
              <a:rPr lang="en-US" sz="4000" dirty="0" err="1" smtClean="0"/>
              <a:t>Integrase</a:t>
            </a:r>
            <a:r>
              <a:rPr lang="en-US" sz="4000" dirty="0" smtClean="0"/>
              <a:t>-DNA</a:t>
            </a:r>
            <a:endParaRPr lang="en-US" sz="40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" y="1444533"/>
            <a:ext cx="3799621" cy="279188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38" y="1444532"/>
            <a:ext cx="3852129" cy="279188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" y="4066116"/>
            <a:ext cx="3799621" cy="279188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38" y="4066115"/>
            <a:ext cx="3852129" cy="279188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252639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52500" y="3492500"/>
            <a:ext cx="2667000" cy="148166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213726" cy="1336956"/>
          </a:xfrm>
        </p:spPr>
        <p:txBody>
          <a:bodyPr/>
          <a:lstStyle/>
          <a:p>
            <a:pPr algn="l"/>
            <a:r>
              <a:rPr lang="en-US" dirty="0" smtClean="0"/>
              <a:t>FFT-docking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4" y="5196416"/>
            <a:ext cx="8340726" cy="804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Times"/>
                <a:cs typeface="Times"/>
              </a:rPr>
              <a:t>Molecular surface recognition: determination of geometric fit between proteins and their ligands by correlation techniques. </a:t>
            </a:r>
            <a:r>
              <a:rPr lang="en-US" sz="1600" dirty="0" err="1">
                <a:latin typeface="Times"/>
                <a:cs typeface="Times"/>
              </a:rPr>
              <a:t>Katchalski-Katzir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E et al., </a:t>
            </a:r>
            <a:r>
              <a:rPr lang="en-US" sz="1600" i="1" dirty="0" err="1" smtClean="0">
                <a:latin typeface="Times"/>
                <a:cs typeface="Times"/>
              </a:rPr>
              <a:t>Proc</a:t>
            </a:r>
            <a:r>
              <a:rPr lang="en-US" sz="1600" i="1" dirty="0" smtClean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Natl</a:t>
            </a:r>
            <a:r>
              <a:rPr lang="en-US" sz="1600" i="1" dirty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Acad</a:t>
            </a:r>
            <a:r>
              <a:rPr lang="en-US" sz="1600" i="1" dirty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Sci</a:t>
            </a:r>
            <a:r>
              <a:rPr lang="en-US" sz="1600" i="1" dirty="0">
                <a:latin typeface="Times"/>
                <a:cs typeface="Times"/>
              </a:rPr>
              <a:t> USA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1992, 89</a:t>
            </a:r>
            <a:r>
              <a:rPr lang="en-US" sz="1600" dirty="0">
                <a:latin typeface="Times"/>
                <a:cs typeface="Times"/>
              </a:rPr>
              <a:t>: 2195–2199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94667" y="2087639"/>
            <a:ext cx="4063998" cy="560457"/>
            <a:chOff x="3894667" y="2087639"/>
            <a:chExt cx="4063998" cy="560457"/>
          </a:xfrm>
        </p:grpSpPr>
        <p:pic>
          <p:nvPicPr>
            <p:cNvPr id="10" name="Picture 9" descr="Screen Shot 2012-05-21 at 12.24.5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041" y="2087639"/>
              <a:ext cx="3222624" cy="560457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3894667" y="2275417"/>
              <a:ext cx="841374" cy="27516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60433" y="2825750"/>
            <a:ext cx="2209800" cy="1492250"/>
            <a:chOff x="5160433" y="2825750"/>
            <a:chExt cx="2209800" cy="1492250"/>
          </a:xfrm>
        </p:grpSpPr>
        <p:pic>
          <p:nvPicPr>
            <p:cNvPr id="13" name="Picture 12" descr="Screen Shot 2012-05-21 at 12.27.3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433" y="3810000"/>
              <a:ext cx="2209800" cy="508000"/>
            </a:xfrm>
            <a:prstGeom prst="rect">
              <a:avLst/>
            </a:prstGeom>
          </p:spPr>
        </p:pic>
        <p:sp>
          <p:nvSpPr>
            <p:cNvPr id="16" name="Down Arrow 15"/>
            <p:cNvSpPr/>
            <p:nvPr/>
          </p:nvSpPr>
          <p:spPr>
            <a:xfrm>
              <a:off x="5842000" y="2825750"/>
              <a:ext cx="687917" cy="98425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1344089" y="3725334"/>
            <a:ext cx="1280578" cy="6984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02837" y="3810000"/>
            <a:ext cx="1034144" cy="544769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958665" y="2180167"/>
            <a:ext cx="80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O(N</a:t>
            </a:r>
            <a:r>
              <a:rPr lang="en-US" b="1" baseline="30000" dirty="0" smtClean="0"/>
              <a:t>3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651750" y="3918003"/>
            <a:ext cx="118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O(</a:t>
            </a:r>
            <a:r>
              <a:rPr lang="en-US" b="1" dirty="0" err="1" smtClean="0"/>
              <a:t>ln</a:t>
            </a:r>
            <a:r>
              <a:rPr lang="en-US" b="1" dirty="0" smtClean="0"/>
              <a:t>(N))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49274" y="1621588"/>
            <a:ext cx="3155950" cy="2606254"/>
            <a:chOff x="549274" y="1621588"/>
            <a:chExt cx="3155950" cy="2606254"/>
          </a:xfrm>
        </p:grpSpPr>
        <p:pic>
          <p:nvPicPr>
            <p:cNvPr id="12" name="Picture 11" descr="Screen Shot 2012-05-21 at 12.25.29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74" y="1621588"/>
              <a:ext cx="3155950" cy="746279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132417" y="3725333"/>
              <a:ext cx="660387" cy="502509"/>
              <a:chOff x="1132417" y="3725333"/>
              <a:chExt cx="660387" cy="502509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32417" y="3725333"/>
                <a:ext cx="1164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58898" y="3909482"/>
                <a:ext cx="1164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endParaRPr lang="en-US" sz="1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676388" y="3920065"/>
                <a:ext cx="1164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rou</a:t>
                </a:r>
                <a:endParaRPr lang="en-US" sz="1400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49274" y="2367868"/>
            <a:ext cx="3155950" cy="2699467"/>
            <a:chOff x="549274" y="2367868"/>
            <a:chExt cx="3155950" cy="2699467"/>
          </a:xfrm>
        </p:grpSpPr>
        <p:grpSp>
          <p:nvGrpSpPr>
            <p:cNvPr id="5" name="Group 4"/>
            <p:cNvGrpSpPr/>
            <p:nvPr/>
          </p:nvGrpSpPr>
          <p:grpSpPr>
            <a:xfrm>
              <a:off x="549274" y="2367868"/>
              <a:ext cx="3155950" cy="2699467"/>
              <a:chOff x="549274" y="2367868"/>
              <a:chExt cx="3155950" cy="2699467"/>
            </a:xfrm>
          </p:grpSpPr>
          <p:pic>
            <p:nvPicPr>
              <p:cNvPr id="11" name="Picture 10" descr="Screen Shot 2012-05-21 at 12.25.36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274" y="2367868"/>
                <a:ext cx="3155950" cy="788988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2658335" y="3786757"/>
                <a:ext cx="698499" cy="1280578"/>
                <a:chOff x="2658335" y="3786757"/>
                <a:chExt cx="698499" cy="1280578"/>
              </a:xfrm>
            </p:grpSpPr>
            <p:sp>
              <p:nvSpPr>
                <p:cNvPr id="18" name="Oval 17"/>
                <p:cNvSpPr/>
                <p:nvPr/>
              </p:nvSpPr>
              <p:spPr>
                <a:xfrm rot="2734019">
                  <a:off x="2367296" y="4077796"/>
                  <a:ext cx="1280578" cy="69849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 rot="2734019">
                  <a:off x="2526044" y="4162462"/>
                  <a:ext cx="1034144" cy="54476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8" name="TextBox 27"/>
            <p:cNvSpPr txBox="1"/>
            <p:nvPr/>
          </p:nvSpPr>
          <p:spPr>
            <a:xfrm>
              <a:off x="2897717" y="4292354"/>
              <a:ext cx="116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delta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6459" y="4269944"/>
              <a:ext cx="116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365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213726" cy="1336956"/>
          </a:xfrm>
        </p:spPr>
        <p:txBody>
          <a:bodyPr/>
          <a:lstStyle/>
          <a:p>
            <a:pPr algn="l"/>
            <a:r>
              <a:rPr lang="en-US" dirty="0" smtClean="0"/>
              <a:t>FFT-docking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4" y="5196416"/>
            <a:ext cx="8340726" cy="804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Times"/>
                <a:cs typeface="Times"/>
              </a:rPr>
              <a:t>Molecular surface recognition: determination of geometric fit between proteins and their ligands by correlation techniques. </a:t>
            </a:r>
            <a:r>
              <a:rPr lang="en-US" sz="1600" dirty="0" err="1">
                <a:latin typeface="Times"/>
                <a:cs typeface="Times"/>
              </a:rPr>
              <a:t>Katchalski-Katzir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E et al., </a:t>
            </a:r>
            <a:r>
              <a:rPr lang="en-US" sz="1600" i="1" dirty="0" err="1" smtClean="0">
                <a:latin typeface="Times"/>
                <a:cs typeface="Times"/>
              </a:rPr>
              <a:t>Proc</a:t>
            </a:r>
            <a:r>
              <a:rPr lang="en-US" sz="1600" i="1" dirty="0" smtClean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Natl</a:t>
            </a:r>
            <a:r>
              <a:rPr lang="en-US" sz="1600" i="1" dirty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Acad</a:t>
            </a:r>
            <a:r>
              <a:rPr lang="en-US" sz="1600" i="1" dirty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Sci</a:t>
            </a:r>
            <a:r>
              <a:rPr lang="en-US" sz="1600" i="1" dirty="0">
                <a:latin typeface="Times"/>
                <a:cs typeface="Times"/>
              </a:rPr>
              <a:t> USA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1992, 89</a:t>
            </a:r>
            <a:r>
              <a:rPr lang="en-US" sz="1600" dirty="0">
                <a:latin typeface="Times"/>
                <a:cs typeface="Times"/>
              </a:rPr>
              <a:t>: 2195–2199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081" y="1669783"/>
            <a:ext cx="3503084" cy="173064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87081" y="3305174"/>
            <a:ext cx="3416300" cy="1717675"/>
            <a:chOff x="2487081" y="3305174"/>
            <a:chExt cx="3416300" cy="1717675"/>
          </a:xfrm>
        </p:grpSpPr>
        <p:pic>
          <p:nvPicPr>
            <p:cNvPr id="7" name="Picture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081" y="3305174"/>
              <a:ext cx="1714500" cy="1714500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581" y="3305174"/>
              <a:ext cx="1701800" cy="1717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48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213726" cy="1336956"/>
          </a:xfrm>
        </p:spPr>
        <p:txBody>
          <a:bodyPr/>
          <a:lstStyle/>
          <a:p>
            <a:pPr algn="l"/>
            <a:r>
              <a:rPr lang="en-US" dirty="0" smtClean="0"/>
              <a:t>FFT-docking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4" y="5196416"/>
            <a:ext cx="8340726" cy="804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Times"/>
                <a:cs typeface="Times"/>
              </a:rPr>
              <a:t>Molecular surface recognition: determination of geometric fit between proteins and their ligands by correlation techniques. </a:t>
            </a:r>
            <a:r>
              <a:rPr lang="en-US" sz="1600" dirty="0" err="1">
                <a:latin typeface="Times"/>
                <a:cs typeface="Times"/>
              </a:rPr>
              <a:t>Katchalski-Katzir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E et al., </a:t>
            </a:r>
            <a:r>
              <a:rPr lang="en-US" sz="1600" i="1" dirty="0" err="1" smtClean="0">
                <a:latin typeface="Times"/>
                <a:cs typeface="Times"/>
              </a:rPr>
              <a:t>Proc</a:t>
            </a:r>
            <a:r>
              <a:rPr lang="en-US" sz="1600" i="1" dirty="0" smtClean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Natl</a:t>
            </a:r>
            <a:r>
              <a:rPr lang="en-US" sz="1600" i="1" dirty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Acad</a:t>
            </a:r>
            <a:r>
              <a:rPr lang="en-US" sz="1600" i="1" dirty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Sci</a:t>
            </a:r>
            <a:r>
              <a:rPr lang="en-US" sz="1600" i="1" dirty="0">
                <a:latin typeface="Times"/>
                <a:cs typeface="Times"/>
              </a:rPr>
              <a:t> USA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1992, 89</a:t>
            </a:r>
            <a:r>
              <a:rPr lang="en-US" sz="1600" dirty="0">
                <a:latin typeface="Times"/>
                <a:cs typeface="Times"/>
              </a:rPr>
              <a:t>: 2195–2199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87" y="2152650"/>
            <a:ext cx="2918460" cy="203136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24" y="1962149"/>
            <a:ext cx="2704359" cy="22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1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213726" cy="1336956"/>
          </a:xfrm>
        </p:spPr>
        <p:txBody>
          <a:bodyPr/>
          <a:lstStyle/>
          <a:p>
            <a:pPr algn="l"/>
            <a:r>
              <a:rPr lang="en-US" dirty="0" smtClean="0"/>
              <a:t>FFT-docking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4" y="5196416"/>
            <a:ext cx="8340726" cy="804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Times"/>
                <a:cs typeface="Times"/>
              </a:rPr>
              <a:t>Molecular surface recognition: determination of geometric fit between proteins and their ligands by correlation techniques. </a:t>
            </a:r>
            <a:r>
              <a:rPr lang="en-US" sz="1600" dirty="0" err="1">
                <a:latin typeface="Times"/>
                <a:cs typeface="Times"/>
              </a:rPr>
              <a:t>Katchalski-Katzir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E et al., </a:t>
            </a:r>
            <a:r>
              <a:rPr lang="en-US" sz="1600" i="1" dirty="0" err="1" smtClean="0">
                <a:latin typeface="Times"/>
                <a:cs typeface="Times"/>
              </a:rPr>
              <a:t>Proc</a:t>
            </a:r>
            <a:r>
              <a:rPr lang="en-US" sz="1600" i="1" dirty="0" smtClean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Natl</a:t>
            </a:r>
            <a:r>
              <a:rPr lang="en-US" sz="1600" i="1" dirty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Acad</a:t>
            </a:r>
            <a:r>
              <a:rPr lang="en-US" sz="1600" i="1" dirty="0">
                <a:latin typeface="Times"/>
                <a:cs typeface="Times"/>
              </a:rPr>
              <a:t> </a:t>
            </a:r>
            <a:r>
              <a:rPr lang="en-US" sz="1600" i="1" dirty="0" err="1">
                <a:latin typeface="Times"/>
                <a:cs typeface="Times"/>
              </a:rPr>
              <a:t>Sci</a:t>
            </a:r>
            <a:r>
              <a:rPr lang="en-US" sz="1600" i="1" dirty="0">
                <a:latin typeface="Times"/>
                <a:cs typeface="Times"/>
              </a:rPr>
              <a:t> USA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1992, 89</a:t>
            </a:r>
            <a:r>
              <a:rPr lang="en-US" sz="1600" dirty="0">
                <a:latin typeface="Times"/>
                <a:cs typeface="Times"/>
              </a:rPr>
              <a:t>: 2195–2199</a:t>
            </a:r>
          </a:p>
        </p:txBody>
      </p:sp>
      <p:pic>
        <p:nvPicPr>
          <p:cNvPr id="4" name="Picture 3" descr="Screen Shot 2012-05-22 at 11.46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638"/>
            <a:ext cx="3045502" cy="2639945"/>
          </a:xfrm>
          <a:prstGeom prst="rect">
            <a:avLst/>
          </a:prstGeom>
        </p:spPr>
      </p:pic>
      <p:pic>
        <p:nvPicPr>
          <p:cNvPr id="5" name="Picture 4" descr="Screen Shot 2012-05-22 at 11.47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02" y="1561638"/>
            <a:ext cx="3043767" cy="2659453"/>
          </a:xfrm>
          <a:prstGeom prst="rect">
            <a:avLst/>
          </a:prstGeom>
        </p:spPr>
      </p:pic>
      <p:pic>
        <p:nvPicPr>
          <p:cNvPr id="8" name="Picture 7" descr="Screen Shot 2012-05-22 at 11.48.2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22" y="1561638"/>
            <a:ext cx="3080877" cy="26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61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3" y="107576"/>
            <a:ext cx="8478309" cy="1336956"/>
          </a:xfrm>
        </p:spPr>
        <p:txBody>
          <a:bodyPr/>
          <a:lstStyle/>
          <a:p>
            <a:pPr algn="l"/>
            <a:r>
              <a:rPr lang="en-US" dirty="0" smtClean="0"/>
              <a:t>FFT-docking of </a:t>
            </a:r>
            <a:r>
              <a:rPr lang="en-US" dirty="0" err="1" smtClean="0"/>
              <a:t>Integrase</a:t>
            </a:r>
            <a:r>
              <a:rPr lang="en-US" dirty="0" smtClean="0"/>
              <a:t>-DNA</a:t>
            </a:r>
            <a:endParaRPr lang="en-US" dirty="0"/>
          </a:p>
        </p:txBody>
      </p:sp>
      <p:pic>
        <p:nvPicPr>
          <p:cNvPr id="9" name="Picture 8" descr="Screen Shot 2012-05-21 at 1.5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99" y="1607631"/>
            <a:ext cx="4150783" cy="3426207"/>
          </a:xfrm>
          <a:prstGeom prst="rect">
            <a:avLst/>
          </a:prstGeom>
        </p:spPr>
      </p:pic>
      <p:sp>
        <p:nvSpPr>
          <p:cNvPr id="10" name="Heptagon 9"/>
          <p:cNvSpPr/>
          <p:nvPr/>
        </p:nvSpPr>
        <p:spPr>
          <a:xfrm>
            <a:off x="2868082" y="2978147"/>
            <a:ext cx="465667" cy="402167"/>
          </a:xfrm>
          <a:prstGeom prst="heptagon">
            <a:avLst/>
          </a:prstGeom>
          <a:solidFill>
            <a:schemeClr val="accent1">
              <a:alpha val="8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Heptagon 10"/>
          <p:cNvSpPr/>
          <p:nvPr/>
        </p:nvSpPr>
        <p:spPr>
          <a:xfrm>
            <a:off x="4110565" y="3090332"/>
            <a:ext cx="465667" cy="402167"/>
          </a:xfrm>
          <a:prstGeom prst="heptagon">
            <a:avLst/>
          </a:prstGeom>
          <a:solidFill>
            <a:schemeClr val="accent1">
              <a:alpha val="8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Heptagon 11"/>
          <p:cNvSpPr/>
          <p:nvPr/>
        </p:nvSpPr>
        <p:spPr>
          <a:xfrm>
            <a:off x="4925482" y="2575980"/>
            <a:ext cx="465667" cy="402167"/>
          </a:xfrm>
          <a:prstGeom prst="heptagon">
            <a:avLst/>
          </a:prstGeom>
          <a:solidFill>
            <a:schemeClr val="accent1">
              <a:alpha val="8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1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6835" y="1426633"/>
            <a:ext cx="4434415" cy="4434415"/>
          </a:xfrm>
          <a:prstGeom prst="rect">
            <a:avLst/>
          </a:prstGeom>
        </p:spPr>
      </p:pic>
      <p:pic>
        <p:nvPicPr>
          <p:cNvPr id="7" name="Picture 6" descr="Screen Shot 2012-05-21 at 2.32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7" y="1426633"/>
            <a:ext cx="3874084" cy="360045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49273" y="107576"/>
            <a:ext cx="8478309" cy="1336956"/>
          </a:xfrm>
        </p:spPr>
        <p:txBody>
          <a:bodyPr/>
          <a:lstStyle/>
          <a:p>
            <a:pPr algn="l"/>
            <a:r>
              <a:rPr lang="en-US" dirty="0" smtClean="0"/>
              <a:t>FFT-docking of </a:t>
            </a:r>
            <a:r>
              <a:rPr lang="en-US" dirty="0" err="1" smtClean="0"/>
              <a:t>Integrase</a:t>
            </a:r>
            <a:r>
              <a:rPr lang="en-US" dirty="0" smtClean="0"/>
              <a:t>-DNA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9273" y="4931830"/>
            <a:ext cx="447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Rg</a:t>
            </a:r>
            <a:r>
              <a:rPr lang="en-US" sz="2800" dirty="0" smtClean="0"/>
              <a:t>: 31A - 51A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49273" y="5452531"/>
            <a:ext cx="8478309" cy="1041402"/>
            <a:chOff x="549272" y="5455050"/>
            <a:chExt cx="8478309" cy="1041402"/>
          </a:xfrm>
        </p:grpSpPr>
        <p:sp>
          <p:nvSpPr>
            <p:cNvPr id="17" name="TextBox 16"/>
            <p:cNvSpPr txBox="1"/>
            <p:nvPr/>
          </p:nvSpPr>
          <p:spPr>
            <a:xfrm>
              <a:off x="549272" y="5973232"/>
              <a:ext cx="8478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Choose 1 largest, 3 medium, 1 smallest </a:t>
              </a:r>
              <a:r>
                <a:rPr lang="en-US" sz="2800" dirty="0" err="1" smtClean="0"/>
                <a:t>Rg</a:t>
              </a:r>
              <a:endParaRPr lang="en-US" sz="2800" dirty="0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1206500" y="5455050"/>
              <a:ext cx="666750" cy="51818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401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9273" y="107576"/>
            <a:ext cx="8478309" cy="1336956"/>
          </a:xfrm>
        </p:spPr>
        <p:txBody>
          <a:bodyPr/>
          <a:lstStyle/>
          <a:p>
            <a:pPr algn="l"/>
            <a:r>
              <a:rPr lang="en-US" dirty="0" smtClean="0"/>
              <a:t>FFT-docking of </a:t>
            </a:r>
            <a:r>
              <a:rPr lang="en-US" dirty="0" err="1" smtClean="0"/>
              <a:t>Integrase</a:t>
            </a:r>
            <a:r>
              <a:rPr lang="en-US" dirty="0" smtClean="0"/>
              <a:t>-DNA</a:t>
            </a:r>
            <a:endParaRPr lang="en-US" dirty="0"/>
          </a:p>
        </p:txBody>
      </p:sp>
      <p:pic>
        <p:nvPicPr>
          <p:cNvPr id="11" name="Picture 10" descr="Screen Shot 2012-05-21 at 2.53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6" y="1826683"/>
            <a:ext cx="4179173" cy="3369733"/>
          </a:xfrm>
          <a:prstGeom prst="rect">
            <a:avLst/>
          </a:prstGeom>
        </p:spPr>
      </p:pic>
      <p:pic>
        <p:nvPicPr>
          <p:cNvPr id="12" name="untitle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1249" y="1826683"/>
            <a:ext cx="3600449" cy="360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9333" y="254000"/>
            <a:ext cx="8974667" cy="1031782"/>
          </a:xfrm>
        </p:spPr>
        <p:txBody>
          <a:bodyPr/>
          <a:lstStyle/>
          <a:p>
            <a:pPr algn="l"/>
            <a:r>
              <a:rPr lang="en-US" sz="4000" dirty="0" smtClean="0"/>
              <a:t>SANS modeling of </a:t>
            </a:r>
            <a:r>
              <a:rPr lang="en-US" sz="4000" dirty="0" err="1" smtClean="0"/>
              <a:t>Integrase</a:t>
            </a:r>
            <a:r>
              <a:rPr lang="en-US" sz="4000" dirty="0" smtClean="0"/>
              <a:t>-DNA</a:t>
            </a:r>
            <a:endParaRPr lang="en-US" sz="4000" dirty="0"/>
          </a:p>
        </p:txBody>
      </p:sp>
      <p:pic>
        <p:nvPicPr>
          <p:cNvPr id="2" name="Picture 1" descr="Screen Shot 2012-05-21 at 3.39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83" y="1285782"/>
            <a:ext cx="5573183" cy="4815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4083" y="2211917"/>
            <a:ext cx="1090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0% D2O</a:t>
            </a:r>
          </a:p>
          <a:p>
            <a:r>
              <a:rPr lang="en-US" sz="1400" dirty="0" smtClean="0"/>
              <a:t>20</a:t>
            </a:r>
            <a:r>
              <a:rPr lang="en-US" sz="1400" dirty="0"/>
              <a:t>% D2O</a:t>
            </a:r>
          </a:p>
          <a:p>
            <a:r>
              <a:rPr lang="en-US" sz="1400" dirty="0" smtClean="0"/>
              <a:t>80</a:t>
            </a:r>
            <a:r>
              <a:rPr lang="en-US" sz="1400" dirty="0"/>
              <a:t>% D2O</a:t>
            </a:r>
          </a:p>
          <a:p>
            <a:r>
              <a:rPr lang="en-US" sz="1400" dirty="0" smtClean="0"/>
              <a:t>95% D2O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917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16512</TotalTime>
  <Words>260</Words>
  <Application>Microsoft Macintosh PowerPoint</Application>
  <PresentationFormat>On-screen Show (4:3)</PresentationFormat>
  <Paragraphs>40</Paragraphs>
  <Slides>10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Breeze</vt:lpstr>
      <vt:lpstr>SANS modeling of Integrase-DNA complex by FFT-docking</vt:lpstr>
      <vt:lpstr>FFT-docking</vt:lpstr>
      <vt:lpstr>FFT-docking</vt:lpstr>
      <vt:lpstr>FFT-docking</vt:lpstr>
      <vt:lpstr>FFT-docking</vt:lpstr>
      <vt:lpstr>FFT-docking of Integrase-DNA</vt:lpstr>
      <vt:lpstr>FFT-docking of Integrase-DNA</vt:lpstr>
      <vt:lpstr>FFT-docking of Integrase-DNA</vt:lpstr>
      <vt:lpstr>SANS modeling of Integrase-DNA</vt:lpstr>
      <vt:lpstr>SANS modeling of Integrase-DNA</vt:lpstr>
    </vt:vector>
  </TitlesOfParts>
  <Company>NIST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and more unitest</dc:title>
  <dc:creator>Joseph  Curtis</dc:creator>
  <cp:lastModifiedBy>Joseph  Curtis</cp:lastModifiedBy>
  <cp:revision>1553</cp:revision>
  <dcterms:created xsi:type="dcterms:W3CDTF">2011-11-09T21:36:31Z</dcterms:created>
  <dcterms:modified xsi:type="dcterms:W3CDTF">2012-05-22T18:46:52Z</dcterms:modified>
</cp:coreProperties>
</file>